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44" r:id="rId5"/>
    <p:sldId id="258" r:id="rId6"/>
    <p:sldId id="324" r:id="rId7"/>
    <p:sldId id="327" r:id="rId8"/>
    <p:sldId id="328" r:id="rId9"/>
    <p:sldId id="325" r:id="rId10"/>
    <p:sldId id="326" r:id="rId11"/>
    <p:sldId id="340" r:id="rId12"/>
    <p:sldId id="330" r:id="rId13"/>
    <p:sldId id="331" r:id="rId14"/>
    <p:sldId id="334" r:id="rId15"/>
    <p:sldId id="332" r:id="rId16"/>
    <p:sldId id="335" r:id="rId17"/>
    <p:sldId id="336" r:id="rId18"/>
    <p:sldId id="341" r:id="rId19"/>
    <p:sldId id="343" r:id="rId20"/>
    <p:sldId id="298"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F1D6A7"/>
    <a:srgbClr val="F9EFDC"/>
    <a:srgbClr val="AED8D8"/>
    <a:srgbClr val="F2D9A9"/>
    <a:srgbClr val="E4F2F2"/>
    <a:srgbClr val="F1A363"/>
    <a:srgbClr val="FDF5E8"/>
    <a:srgbClr val="F1D9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18" autoAdjust="0"/>
  </p:normalViewPr>
  <p:slideViewPr>
    <p:cSldViewPr snapToGrid="0">
      <p:cViewPr>
        <p:scale>
          <a:sx n="71" d="100"/>
          <a:sy n="71" d="100"/>
        </p:scale>
        <p:origin x="1146" y="996"/>
      </p:cViewPr>
      <p:guideLst>
        <p:guide orient="horz" pos="2287"/>
        <p:guide pos="3841"/>
      </p:guideLst>
    </p:cSldViewPr>
  </p:slideViewPr>
  <p:notesTextViewPr>
    <p:cViewPr>
      <p:scale>
        <a:sx n="1" d="1"/>
        <a:sy n="1" d="1"/>
      </p:scale>
      <p:origin x="0" y="0"/>
    </p:cViewPr>
  </p:notesTextViewPr>
  <p:sorterViewPr>
    <p:cViewPr>
      <p:scale>
        <a:sx n="162" d="100"/>
        <a:sy n="162"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105号-简雅黑" panose="00000500000000000000" pitchFamily="2" charset="-122"/>
                <a:ea typeface="字魂105号-简雅黑"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105号-简雅黑" panose="00000500000000000000" pitchFamily="2" charset="-122"/>
                <a:ea typeface="字魂105号-简雅黑" panose="00000500000000000000" pitchFamily="2" charset="-122"/>
              </a:defRPr>
            </a:lvl1pPr>
          </a:lstStyle>
          <a:p>
            <a:fld id="{4888B190-9431-494A-B97D-912C8B7E3C16}"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105号-简雅黑" panose="00000500000000000000" pitchFamily="2" charset="-122"/>
                <a:ea typeface="字魂105号-简雅黑"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105号-简雅黑" panose="00000500000000000000" pitchFamily="2" charset="-122"/>
                <a:ea typeface="字魂105号-简雅黑" panose="00000500000000000000" pitchFamily="2" charset="-122"/>
              </a:defRPr>
            </a:lvl1pPr>
          </a:lstStyle>
          <a:p>
            <a:fld id="{D84151B2-F457-4D18-9776-196DBA972D4B}"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105号-简雅黑" panose="00000500000000000000" pitchFamily="2" charset="-122"/>
        <a:ea typeface="字魂105号-简雅黑" panose="00000500000000000000" pitchFamily="2" charset="-122"/>
        <a:cs typeface="+mn-cs"/>
      </a:defRPr>
    </a:lvl1pPr>
    <a:lvl2pPr marL="457200" algn="l" defTabSz="914400" rtl="0" eaLnBrk="1" latinLnBrk="0" hangingPunct="1">
      <a:defRPr sz="1200" kern="1200">
        <a:solidFill>
          <a:schemeClr val="tx1"/>
        </a:solidFill>
        <a:latin typeface="字魂105号-简雅黑" panose="00000500000000000000" pitchFamily="2" charset="-122"/>
        <a:ea typeface="字魂105号-简雅黑" panose="00000500000000000000" pitchFamily="2" charset="-122"/>
        <a:cs typeface="+mn-cs"/>
      </a:defRPr>
    </a:lvl2pPr>
    <a:lvl3pPr marL="914400" algn="l" defTabSz="914400" rtl="0" eaLnBrk="1" latinLnBrk="0" hangingPunct="1">
      <a:defRPr sz="1200" kern="1200">
        <a:solidFill>
          <a:schemeClr val="tx1"/>
        </a:solidFill>
        <a:latin typeface="字魂105号-简雅黑" panose="00000500000000000000" pitchFamily="2" charset="-122"/>
        <a:ea typeface="字魂105号-简雅黑" panose="00000500000000000000" pitchFamily="2" charset="-122"/>
        <a:cs typeface="+mn-cs"/>
      </a:defRPr>
    </a:lvl3pPr>
    <a:lvl4pPr marL="1371600" algn="l" defTabSz="914400" rtl="0" eaLnBrk="1" latinLnBrk="0" hangingPunct="1">
      <a:defRPr sz="1200" kern="1200">
        <a:solidFill>
          <a:schemeClr val="tx1"/>
        </a:solidFill>
        <a:latin typeface="字魂105号-简雅黑" panose="00000500000000000000" pitchFamily="2" charset="-122"/>
        <a:ea typeface="字魂105号-简雅黑" panose="00000500000000000000" pitchFamily="2" charset="-122"/>
        <a:cs typeface="+mn-cs"/>
      </a:defRPr>
    </a:lvl4pPr>
    <a:lvl5pPr marL="1828800" algn="l" defTabSz="914400" rtl="0" eaLnBrk="1" latinLnBrk="0" hangingPunct="1">
      <a:defRPr sz="1200" kern="1200">
        <a:solidFill>
          <a:schemeClr val="tx1"/>
        </a:solidFill>
        <a:latin typeface="字魂105号-简雅黑" panose="00000500000000000000" pitchFamily="2" charset="-122"/>
        <a:ea typeface="字魂105号-简雅黑"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4151B2-F457-4D18-9776-196DBA972D4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4151B2-F457-4D18-9776-196DBA972D4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4151B2-F457-4D18-9776-196DBA972D4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ea typeface="字魂105号-简雅黑" panose="00000500000000000000" pitchFamily="2" charset="-122"/>
              </a:defRPr>
            </a:lvl1pPr>
          </a:lstStyle>
          <a:p>
            <a:r>
              <a:rPr lang="zh-CN" altLang="en-US" dirty="0"/>
              <a:t>单击此处编辑母版标题样式</a:t>
            </a:r>
            <a:endParaRPr lang="zh-CN" altLang="en-US" dirty="0"/>
          </a:p>
        </p:txBody>
      </p:sp>
      <p:sp>
        <p:nvSpPr>
          <p:cNvPr id="3" name="内容占位符 2"/>
          <p:cNvSpPr>
            <a:spLocks noGrp="1"/>
          </p:cNvSpPr>
          <p:nvPr>
            <p:ph idx="1" hasCustomPrompt="1"/>
          </p:nvPr>
        </p:nvSpPr>
        <p:spPr>
          <a:xfrm>
            <a:off x="838200" y="1825625"/>
            <a:ext cx="10515600" cy="4351338"/>
          </a:xfrm>
          <a:prstGeom prst="rect">
            <a:avLst/>
          </a:prstGeom>
        </p:spPr>
        <p:txBody>
          <a:bodyPr/>
          <a:lstStyle>
            <a:lvl1pPr>
              <a:defRPr>
                <a:latin typeface="字魂105号-简雅黑" panose="00000500000000000000" pitchFamily="2" charset="-122"/>
                <a:ea typeface="字魂105号-简雅黑" panose="00000500000000000000" pitchFamily="2" charset="-122"/>
              </a:defRPr>
            </a:lvl1pPr>
            <a:lvl2pPr>
              <a:defRPr>
                <a:latin typeface="字魂105号-简雅黑" panose="00000500000000000000" pitchFamily="2" charset="-122"/>
                <a:ea typeface="字魂105号-简雅黑" panose="00000500000000000000" pitchFamily="2" charset="-122"/>
              </a:defRPr>
            </a:lvl2pPr>
            <a:lvl3pPr>
              <a:defRPr>
                <a:latin typeface="字魂105号-简雅黑" panose="00000500000000000000" pitchFamily="2" charset="-122"/>
                <a:ea typeface="字魂105号-简雅黑" panose="00000500000000000000" pitchFamily="2" charset="-122"/>
              </a:defRPr>
            </a:lvl3pPr>
            <a:lvl4pPr>
              <a:defRPr>
                <a:latin typeface="字魂105号-简雅黑" panose="00000500000000000000" pitchFamily="2" charset="-122"/>
                <a:ea typeface="字魂105号-简雅黑" panose="00000500000000000000" pitchFamily="2" charset="-122"/>
              </a:defRPr>
            </a:lvl4pPr>
            <a:lvl5pPr>
              <a:defRPr>
                <a:latin typeface="字魂105号-简雅黑" panose="00000500000000000000" pitchFamily="2" charset="-122"/>
                <a:ea typeface="字魂105号-简雅黑" panose="00000500000000000000" pitchFamily="2" charset="-122"/>
              </a:defRPr>
            </a:lvl5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字魂105号-简雅黑" panose="00000500000000000000" pitchFamily="2" charset="-122"/>
                <a:ea typeface="字魂105号-简雅黑" panose="00000500000000000000" pitchFamily="2" charset="-122"/>
              </a:defRPr>
            </a:lvl1pPr>
          </a:lstStyle>
          <a:p>
            <a:fld id="{FE158B01-1B94-410B-955F-6A222A70BFA3}" type="datetimeFigureOut">
              <a:rPr lang="zh-CN" altLang="en-US" smtClean="0"/>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atin typeface="字魂105号-简雅黑" panose="00000500000000000000" pitchFamily="2" charset="-122"/>
                <a:ea typeface="字魂105号-简雅黑" panose="00000500000000000000" pitchFamily="2"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atin typeface="字魂105号-简雅黑" panose="00000500000000000000" pitchFamily="2" charset="-122"/>
                <a:ea typeface="字魂105号-简雅黑" panose="00000500000000000000" pitchFamily="2" charset="-122"/>
              </a:defRPr>
            </a:lvl1pPr>
          </a:lstStyle>
          <a:p>
            <a:fld id="{8A3A7E1F-F86D-4EC0-8623-A67CB04E396F}" type="slidenum">
              <a:rPr lang="zh-CN" altLang="en-US" smtClean="0"/>
            </a:fld>
            <a:endParaRPr lang="zh-CN" alt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a:defRPr>
                <a:latin typeface="字魂105号-简雅黑" panose="00000500000000000000" pitchFamily="2" charset="-122"/>
                <a:ea typeface="字魂105号-简雅黑" panose="00000500000000000000" pitchFamily="2" charset="-122"/>
              </a:defRPr>
            </a:lvl1pPr>
          </a:lstStyle>
          <a:p>
            <a:fld id="{4F78411B-B7B5-444A-8DBE-238860E92751}" type="datetimeFigureOut">
              <a:rPr lang="zh-CN" altLang="en-US" smtClean="0"/>
            </a:fld>
            <a:endParaRPr lang="zh-CN" altLang="en-US" dirty="0"/>
          </a:p>
        </p:txBody>
      </p:sp>
      <p:sp>
        <p:nvSpPr>
          <p:cNvPr id="3" name="页脚占位符 2"/>
          <p:cNvSpPr>
            <a:spLocks noGrp="1"/>
          </p:cNvSpPr>
          <p:nvPr>
            <p:ph type="ftr" sz="quarter" idx="11"/>
          </p:nvPr>
        </p:nvSpPr>
        <p:spPr>
          <a:xfrm>
            <a:off x="4038600" y="6356350"/>
            <a:ext cx="4114800" cy="365125"/>
          </a:xfrm>
          <a:prstGeom prst="rect">
            <a:avLst/>
          </a:prstGeom>
        </p:spPr>
        <p:txBody>
          <a:bodyPr/>
          <a:lstStyle>
            <a:lvl1pPr>
              <a:defRPr>
                <a:latin typeface="字魂105号-简雅黑" panose="00000500000000000000" pitchFamily="2" charset="-122"/>
                <a:ea typeface="字魂105号-简雅黑" panose="00000500000000000000" pitchFamily="2" charset="-122"/>
              </a:defRPr>
            </a:lvl1pPr>
          </a:lstStyle>
          <a:p>
            <a:endParaRPr lang="zh-CN" altLang="en-US" dirty="0"/>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lvl1pPr>
              <a:defRPr>
                <a:latin typeface="字魂105号-简雅黑" panose="00000500000000000000" pitchFamily="2" charset="-122"/>
                <a:ea typeface="字魂105号-简雅黑" panose="00000500000000000000" pitchFamily="2" charset="-122"/>
              </a:defRPr>
            </a:lvl1pPr>
          </a:lstStyle>
          <a:p>
            <a:fld id="{DBFF9B03-3023-4C52-83B5-53FC1DDDA4D5}"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mp; Conten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5"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endParaRPr lang="en-US" dirty="0"/>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Normal Center">
    <p:spTree>
      <p:nvGrpSpPr>
        <p:cNvPr id="1" name=""/>
        <p:cNvGrpSpPr/>
        <p:nvPr/>
      </p:nvGrpSpPr>
      <p:grpSpPr>
        <a:xfrm>
          <a:off x="0" y="0"/>
          <a:ext cx="0" cy="0"/>
          <a:chOff x="0" y="0"/>
          <a:chExt cx="0" cy="0"/>
        </a:xfrm>
      </p:grpSpPr>
      <p:sp>
        <p:nvSpPr>
          <p:cNvPr id="4" name="Title 1"/>
          <p:cNvSpPr>
            <a:spLocks noGrp="1"/>
          </p:cNvSpPr>
          <p:nvPr>
            <p:ph type="title"/>
          </p:nvPr>
        </p:nvSpPr>
        <p:spPr>
          <a:xfrm>
            <a:off x="470455" y="458073"/>
            <a:ext cx="11357112" cy="562527"/>
          </a:xfrm>
          <a:prstGeom prst="rect">
            <a:avLst/>
          </a:prstGeom>
        </p:spPr>
        <p:txBody>
          <a:bodyPr>
            <a:normAutofit/>
          </a:bodyPr>
          <a:lstStyle>
            <a:lvl1pPr algn="l">
              <a:defRPr sz="3200">
                <a:solidFill>
                  <a:schemeClr val="tx1"/>
                </a:solidFill>
                <a:latin typeface="+mj-lt"/>
              </a:defRPr>
            </a:lvl1pPr>
          </a:lstStyle>
          <a:p>
            <a:r>
              <a:rPr lang="en-US"/>
              <a:t>Click to edit Master title style</a:t>
            </a:r>
            <a:endParaRPr lang="id-ID"/>
          </a:p>
        </p:txBody>
      </p:sp>
      <p:sp>
        <p:nvSpPr>
          <p:cNvPr id="5" name="Text Placeholder 7"/>
          <p:cNvSpPr>
            <a:spLocks noGrp="1"/>
          </p:cNvSpPr>
          <p:nvPr>
            <p:ph type="body" sz="quarter" idx="10"/>
          </p:nvPr>
        </p:nvSpPr>
        <p:spPr>
          <a:xfrm>
            <a:off x="470455" y="928942"/>
            <a:ext cx="11357112" cy="436908"/>
          </a:xfrm>
          <a:prstGeom prst="rect">
            <a:avLst/>
          </a:prstGeom>
        </p:spPr>
        <p:txBody>
          <a:bodyPr>
            <a:normAutofit/>
          </a:bodyPr>
          <a:lstStyle>
            <a:lvl1pPr marL="0" indent="0" algn="l">
              <a:buNone/>
              <a:defRPr sz="1600">
                <a:solidFill>
                  <a:schemeClr val="tx1">
                    <a:lumMod val="50000"/>
                    <a:lumOff val="50000"/>
                  </a:schemeClr>
                </a:solidFill>
                <a:latin typeface="字魂105号-简雅黑" panose="00000500000000000000" pitchFamily="2" charset="-122"/>
              </a:defRPr>
            </a:lvl1pPr>
          </a:lstStyle>
          <a:p>
            <a:pPr lvl="0"/>
            <a:r>
              <a:rPr lang="en-US" dirty="0"/>
              <a:t>Click to edit Master text styles</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Main_Layout">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317688"/>
            <a:ext cx="12191285" cy="863205"/>
          </a:xfrm>
          <a:prstGeom prst="rect">
            <a:avLst/>
          </a:prstGeom>
        </p:spPr>
        <p:txBody>
          <a:bodyPr>
            <a:noAutofit/>
          </a:bodyPr>
          <a:lstStyle>
            <a:lvl1pPr marL="0" indent="0" algn="ctr">
              <a:buNone/>
              <a:defRPr sz="5280" b="0">
                <a:solidFill>
                  <a:schemeClr val="accent3"/>
                </a:solidFill>
                <a:latin typeface="+mj-lt"/>
                <a:ea typeface="Open Sans Condensed Light" panose="020B0306030504020204" pitchFamily="34" charset="0"/>
                <a:cs typeface="Open Sans Condensed Light" panose="020B0306030504020204" pitchFamily="34" charset="0"/>
              </a:defRPr>
            </a:lvl1pPr>
            <a:lvl2pPr marL="548640" indent="0" algn="ctr">
              <a:buNone/>
              <a:defRPr>
                <a:solidFill>
                  <a:schemeClr val="tx2"/>
                </a:solidFill>
                <a:latin typeface="+mj-lt"/>
              </a:defRPr>
            </a:lvl2pPr>
            <a:lvl3pPr marL="1097280" indent="0" algn="ctr">
              <a:buNone/>
              <a:defRPr>
                <a:solidFill>
                  <a:schemeClr val="tx2"/>
                </a:solidFill>
                <a:latin typeface="+mj-lt"/>
              </a:defRPr>
            </a:lvl3pPr>
            <a:lvl4pPr marL="1645920" indent="0" algn="ctr">
              <a:buNone/>
              <a:defRPr>
                <a:solidFill>
                  <a:schemeClr val="tx2"/>
                </a:solidFill>
                <a:latin typeface="+mj-lt"/>
              </a:defRPr>
            </a:lvl4pPr>
            <a:lvl5pPr marL="2194560" indent="0" algn="ctr">
              <a:buNone/>
              <a:defRPr>
                <a:solidFill>
                  <a:schemeClr val="tx2"/>
                </a:solidFill>
                <a:latin typeface="+mj-lt"/>
              </a:defRPr>
            </a:lvl5pPr>
          </a:lstStyle>
          <a:p>
            <a:pPr lvl="0"/>
            <a:r>
              <a:rPr lang="en-US"/>
              <a:t>Click To Edit Text</a:t>
            </a:r>
            <a:endParaRPr lang="en-US"/>
          </a:p>
        </p:txBody>
      </p:sp>
      <p:sp>
        <p:nvSpPr>
          <p:cNvPr id="10" name="Text Placeholder 9"/>
          <p:cNvSpPr>
            <a:spLocks noGrp="1"/>
          </p:cNvSpPr>
          <p:nvPr>
            <p:ph type="body" sz="quarter" idx="11"/>
          </p:nvPr>
        </p:nvSpPr>
        <p:spPr>
          <a:xfrm>
            <a:off x="-714" y="1006459"/>
            <a:ext cx="12191999" cy="346806"/>
          </a:xfrm>
          <a:prstGeom prst="rect">
            <a:avLst/>
          </a:prstGeom>
        </p:spPr>
        <p:txBody>
          <a:bodyPr>
            <a:noAutofit/>
          </a:bodyPr>
          <a:lstStyle>
            <a:lvl1pPr marL="0" indent="0" algn="ctr">
              <a:buNone/>
              <a:defRPr sz="1680">
                <a:solidFill>
                  <a:schemeClr val="tx2"/>
                </a:solidFill>
                <a:latin typeface="字魂105号-简雅黑" panose="00000500000000000000" pitchFamily="2" charset="-122"/>
                <a:ea typeface="Open Sans Condensed Light" panose="020B0306030504020204" pitchFamily="34" charset="0"/>
                <a:cs typeface="Open Sans Condensed Light" panose="020B0306030504020204" pitchFamily="34" charset="0"/>
              </a:defRPr>
            </a:lvl1pPr>
            <a:lvl2pPr marL="548640" indent="0">
              <a:buNone/>
              <a:defRPr>
                <a:solidFill>
                  <a:schemeClr val="accent1"/>
                </a:solidFill>
              </a:defRPr>
            </a:lvl2pPr>
            <a:lvl3pPr marL="1097280" indent="0">
              <a:buNone/>
              <a:defRPr>
                <a:solidFill>
                  <a:schemeClr val="accent1"/>
                </a:solidFill>
              </a:defRPr>
            </a:lvl3pPr>
            <a:lvl4pPr marL="1645920" indent="0">
              <a:buNone/>
              <a:defRPr>
                <a:solidFill>
                  <a:schemeClr val="accent1"/>
                </a:solidFill>
              </a:defRPr>
            </a:lvl4pPr>
            <a:lvl5pPr marL="2194560" indent="0">
              <a:buNone/>
              <a:defRPr>
                <a:solidFill>
                  <a:schemeClr val="accent1"/>
                </a:solidFill>
              </a:defRPr>
            </a:lvl5pPr>
          </a:lstStyle>
          <a:p>
            <a:pPr lvl="0"/>
            <a:r>
              <a:rPr lang="en-US" dirty="0"/>
              <a:t>Click to edit Master text styles</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24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336869"/>
            <a:ext cx="1881051" cy="2521131"/>
          </a:xfrm>
          <a:custGeom>
            <a:avLst/>
            <a:gdLst>
              <a:gd name="connsiteX0" fmla="*/ 0 w 1789611"/>
              <a:gd name="connsiteY0" fmla="*/ 0 h 2521131"/>
              <a:gd name="connsiteX1" fmla="*/ 1789611 w 1789611"/>
              <a:gd name="connsiteY1" fmla="*/ 0 h 2521131"/>
              <a:gd name="connsiteX2" fmla="*/ 1789611 w 1789611"/>
              <a:gd name="connsiteY2" fmla="*/ 2521131 h 2521131"/>
              <a:gd name="connsiteX3" fmla="*/ 0 w 1789611"/>
              <a:gd name="connsiteY3" fmla="*/ 2521131 h 2521131"/>
              <a:gd name="connsiteX4" fmla="*/ 0 w 1789611"/>
              <a:gd name="connsiteY4" fmla="*/ 0 h 2521131"/>
              <a:gd name="connsiteX0-1" fmla="*/ 0 w 1789611"/>
              <a:gd name="connsiteY0-2" fmla="*/ 0 h 2521131"/>
              <a:gd name="connsiteX1-3" fmla="*/ 1071154 w 1789611"/>
              <a:gd name="connsiteY1-4" fmla="*/ 1371600 h 2521131"/>
              <a:gd name="connsiteX2-5" fmla="*/ 1789611 w 1789611"/>
              <a:gd name="connsiteY2-6" fmla="*/ 2521131 h 2521131"/>
              <a:gd name="connsiteX3-7" fmla="*/ 0 w 1789611"/>
              <a:gd name="connsiteY3-8" fmla="*/ 2521131 h 2521131"/>
              <a:gd name="connsiteX4-9" fmla="*/ 0 w 1789611"/>
              <a:gd name="connsiteY4-10" fmla="*/ 0 h 2521131"/>
              <a:gd name="connsiteX0-11" fmla="*/ 0 w 1822231"/>
              <a:gd name="connsiteY0-12" fmla="*/ 21459 h 2542590"/>
              <a:gd name="connsiteX1-13" fmla="*/ 1071154 w 1822231"/>
              <a:gd name="connsiteY1-14" fmla="*/ 1393059 h 2542590"/>
              <a:gd name="connsiteX2-15" fmla="*/ 1789611 w 1822231"/>
              <a:gd name="connsiteY2-16" fmla="*/ 2542590 h 2542590"/>
              <a:gd name="connsiteX3-17" fmla="*/ 0 w 1822231"/>
              <a:gd name="connsiteY3-18" fmla="*/ 2542590 h 2542590"/>
              <a:gd name="connsiteX4-19" fmla="*/ 0 w 1822231"/>
              <a:gd name="connsiteY4-20" fmla="*/ 21459 h 2542590"/>
              <a:gd name="connsiteX0-21" fmla="*/ 0 w 1822231"/>
              <a:gd name="connsiteY0-22" fmla="*/ 0 h 2521131"/>
              <a:gd name="connsiteX1-23" fmla="*/ 1071154 w 1822231"/>
              <a:gd name="connsiteY1-24" fmla="*/ 1371600 h 2521131"/>
              <a:gd name="connsiteX2-25" fmla="*/ 1789611 w 1822231"/>
              <a:gd name="connsiteY2-26" fmla="*/ 2521131 h 2521131"/>
              <a:gd name="connsiteX3-27" fmla="*/ 0 w 1822231"/>
              <a:gd name="connsiteY3-28" fmla="*/ 2521131 h 2521131"/>
              <a:gd name="connsiteX4-29" fmla="*/ 0 w 1822231"/>
              <a:gd name="connsiteY4-30" fmla="*/ 0 h 2521131"/>
              <a:gd name="connsiteX0-31" fmla="*/ 0 w 1815089"/>
              <a:gd name="connsiteY0-32" fmla="*/ 0 h 2521131"/>
              <a:gd name="connsiteX1-33" fmla="*/ 862148 w 1815089"/>
              <a:gd name="connsiteY1-34" fmla="*/ 1463040 h 2521131"/>
              <a:gd name="connsiteX2-35" fmla="*/ 1789611 w 1815089"/>
              <a:gd name="connsiteY2-36" fmla="*/ 2521131 h 2521131"/>
              <a:gd name="connsiteX3-37" fmla="*/ 0 w 1815089"/>
              <a:gd name="connsiteY3-38" fmla="*/ 2521131 h 2521131"/>
              <a:gd name="connsiteX4-39" fmla="*/ 0 w 1815089"/>
              <a:gd name="connsiteY4-40" fmla="*/ 0 h 2521131"/>
              <a:gd name="connsiteX0-41" fmla="*/ 0 w 1789611"/>
              <a:gd name="connsiteY0-42" fmla="*/ 0 h 2521131"/>
              <a:gd name="connsiteX1-43" fmla="*/ 862148 w 1789611"/>
              <a:gd name="connsiteY1-44" fmla="*/ 1463040 h 2521131"/>
              <a:gd name="connsiteX2-45" fmla="*/ 1789611 w 1789611"/>
              <a:gd name="connsiteY2-46" fmla="*/ 2521131 h 2521131"/>
              <a:gd name="connsiteX3-47" fmla="*/ 0 w 1789611"/>
              <a:gd name="connsiteY3-48" fmla="*/ 2521131 h 2521131"/>
              <a:gd name="connsiteX4-49" fmla="*/ 0 w 1789611"/>
              <a:gd name="connsiteY4-50" fmla="*/ 0 h 2521131"/>
              <a:gd name="connsiteX0-51" fmla="*/ 0 w 1789611"/>
              <a:gd name="connsiteY0-52" fmla="*/ 0 h 2521131"/>
              <a:gd name="connsiteX1-53" fmla="*/ 862148 w 1789611"/>
              <a:gd name="connsiteY1-54" fmla="*/ 1463040 h 2521131"/>
              <a:gd name="connsiteX2-55" fmla="*/ 1789611 w 1789611"/>
              <a:gd name="connsiteY2-56" fmla="*/ 2521131 h 2521131"/>
              <a:gd name="connsiteX3-57" fmla="*/ 0 w 1789611"/>
              <a:gd name="connsiteY3-58" fmla="*/ 2521131 h 2521131"/>
              <a:gd name="connsiteX4-59" fmla="*/ 0 w 1789611"/>
              <a:gd name="connsiteY4-60" fmla="*/ 0 h 252113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89611" h="2521131">
                <a:moveTo>
                  <a:pt x="0" y="0"/>
                </a:moveTo>
                <a:cubicBezTo>
                  <a:pt x="805543" y="17417"/>
                  <a:pt x="563880" y="1042852"/>
                  <a:pt x="862148" y="1463040"/>
                </a:cubicBezTo>
                <a:cubicBezTo>
                  <a:pt x="1160416" y="1883228"/>
                  <a:pt x="1785257" y="1989909"/>
                  <a:pt x="1789611" y="2521131"/>
                </a:cubicBezTo>
                <a:lnTo>
                  <a:pt x="0" y="2521131"/>
                </a:lnTo>
                <a:lnTo>
                  <a:pt x="0" y="0"/>
                </a:lnTo>
                <a:close/>
              </a:path>
            </a:pathLst>
          </a:custGeom>
          <a:solidFill>
            <a:srgbClr val="E4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7" name="矩形 6"/>
          <p:cNvSpPr/>
          <p:nvPr/>
        </p:nvSpPr>
        <p:spPr>
          <a:xfrm>
            <a:off x="10515600" y="3683726"/>
            <a:ext cx="1676400" cy="3174274"/>
          </a:xfrm>
          <a:custGeom>
            <a:avLst/>
            <a:gdLst>
              <a:gd name="connsiteX0" fmla="*/ 0 w 1676400"/>
              <a:gd name="connsiteY0" fmla="*/ 0 h 3174274"/>
              <a:gd name="connsiteX1" fmla="*/ 1676400 w 1676400"/>
              <a:gd name="connsiteY1" fmla="*/ 0 h 3174274"/>
              <a:gd name="connsiteX2" fmla="*/ 1676400 w 1676400"/>
              <a:gd name="connsiteY2" fmla="*/ 3174274 h 3174274"/>
              <a:gd name="connsiteX3" fmla="*/ 0 w 1676400"/>
              <a:gd name="connsiteY3" fmla="*/ 3174274 h 3174274"/>
              <a:gd name="connsiteX4" fmla="*/ 0 w 1676400"/>
              <a:gd name="connsiteY4" fmla="*/ 0 h 3174274"/>
              <a:gd name="connsiteX0-1" fmla="*/ 0 w 1676400"/>
              <a:gd name="connsiteY0-2" fmla="*/ 3174274 h 3174274"/>
              <a:gd name="connsiteX1-3" fmla="*/ 1676400 w 1676400"/>
              <a:gd name="connsiteY1-4" fmla="*/ 0 h 3174274"/>
              <a:gd name="connsiteX2-5" fmla="*/ 1676400 w 1676400"/>
              <a:gd name="connsiteY2-6" fmla="*/ 3174274 h 3174274"/>
              <a:gd name="connsiteX3-7" fmla="*/ 0 w 1676400"/>
              <a:gd name="connsiteY3-8" fmla="*/ 3174274 h 3174274"/>
              <a:gd name="connsiteX0-9" fmla="*/ 0 w 1676400"/>
              <a:gd name="connsiteY0-10" fmla="*/ 3174274 h 3174274"/>
              <a:gd name="connsiteX1-11" fmla="*/ 1676400 w 1676400"/>
              <a:gd name="connsiteY1-12" fmla="*/ 0 h 3174274"/>
              <a:gd name="connsiteX2-13" fmla="*/ 1676400 w 1676400"/>
              <a:gd name="connsiteY2-14" fmla="*/ 3174274 h 3174274"/>
              <a:gd name="connsiteX3-15" fmla="*/ 0 w 1676400"/>
              <a:gd name="connsiteY3-16" fmla="*/ 3174274 h 3174274"/>
            </a:gdLst>
            <a:ahLst/>
            <a:cxnLst>
              <a:cxn ang="0">
                <a:pos x="connsiteX0-1" y="connsiteY0-2"/>
              </a:cxn>
              <a:cxn ang="0">
                <a:pos x="connsiteX1-3" y="connsiteY1-4"/>
              </a:cxn>
              <a:cxn ang="0">
                <a:pos x="connsiteX2-5" y="connsiteY2-6"/>
              </a:cxn>
              <a:cxn ang="0">
                <a:pos x="connsiteX3-7" y="connsiteY3-8"/>
              </a:cxn>
            </a:cxnLst>
            <a:rect l="l" t="t" r="r" b="b"/>
            <a:pathLst>
              <a:path w="1676400" h="3174274">
                <a:moveTo>
                  <a:pt x="0" y="3174274"/>
                </a:moveTo>
                <a:cubicBezTo>
                  <a:pt x="558800" y="2116183"/>
                  <a:pt x="85635" y="287382"/>
                  <a:pt x="1676400" y="0"/>
                </a:cubicBezTo>
                <a:lnTo>
                  <a:pt x="1676400" y="3174274"/>
                </a:lnTo>
                <a:lnTo>
                  <a:pt x="0" y="3174274"/>
                </a:lnTo>
                <a:close/>
              </a:path>
            </a:pathLst>
          </a:custGeom>
          <a:solidFill>
            <a:srgbClr val="F1D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8" name="矩形 7"/>
          <p:cNvSpPr/>
          <p:nvPr/>
        </p:nvSpPr>
        <p:spPr>
          <a:xfrm>
            <a:off x="4751654" y="5354310"/>
            <a:ext cx="5489626" cy="1503689"/>
          </a:xfrm>
          <a:custGeom>
            <a:avLst/>
            <a:gdLst>
              <a:gd name="connsiteX0" fmla="*/ 0 w 5408023"/>
              <a:gd name="connsiteY0" fmla="*/ 0 h 914400"/>
              <a:gd name="connsiteX1" fmla="*/ 5408023 w 5408023"/>
              <a:gd name="connsiteY1" fmla="*/ 0 h 914400"/>
              <a:gd name="connsiteX2" fmla="*/ 5408023 w 5408023"/>
              <a:gd name="connsiteY2" fmla="*/ 914400 h 914400"/>
              <a:gd name="connsiteX3" fmla="*/ 0 w 5408023"/>
              <a:gd name="connsiteY3" fmla="*/ 914400 h 914400"/>
              <a:gd name="connsiteX4" fmla="*/ 0 w 5408023"/>
              <a:gd name="connsiteY4" fmla="*/ 0 h 914400"/>
              <a:gd name="connsiteX0-1" fmla="*/ 0 w 5408023"/>
              <a:gd name="connsiteY0-2" fmla="*/ 914400 h 914400"/>
              <a:gd name="connsiteX1-3" fmla="*/ 5408023 w 5408023"/>
              <a:gd name="connsiteY1-4" fmla="*/ 0 h 914400"/>
              <a:gd name="connsiteX2-5" fmla="*/ 5408023 w 5408023"/>
              <a:gd name="connsiteY2-6" fmla="*/ 914400 h 914400"/>
              <a:gd name="connsiteX3-7" fmla="*/ 0 w 5408023"/>
              <a:gd name="connsiteY3-8" fmla="*/ 914400 h 914400"/>
              <a:gd name="connsiteX0-9" fmla="*/ 23647 w 5431670"/>
              <a:gd name="connsiteY0-10" fmla="*/ 1573707 h 1573707"/>
              <a:gd name="connsiteX1-11" fmla="*/ 5431670 w 5431670"/>
              <a:gd name="connsiteY1-12" fmla="*/ 659307 h 1573707"/>
              <a:gd name="connsiteX2-13" fmla="*/ 5431670 w 5431670"/>
              <a:gd name="connsiteY2-14" fmla="*/ 1573707 h 1573707"/>
              <a:gd name="connsiteX3-15" fmla="*/ 23647 w 5431670"/>
              <a:gd name="connsiteY3-16" fmla="*/ 1573707 h 1573707"/>
              <a:gd name="connsiteX0-17" fmla="*/ 36397 w 5444420"/>
              <a:gd name="connsiteY0-18" fmla="*/ 1505280 h 1505280"/>
              <a:gd name="connsiteX1-19" fmla="*/ 3942192 w 5444420"/>
              <a:gd name="connsiteY1-20" fmla="*/ 799886 h 1505280"/>
              <a:gd name="connsiteX2-21" fmla="*/ 5444420 w 5444420"/>
              <a:gd name="connsiteY2-22" fmla="*/ 1505280 h 1505280"/>
              <a:gd name="connsiteX3-23" fmla="*/ 36397 w 5444420"/>
              <a:gd name="connsiteY3-24" fmla="*/ 1505280 h 1505280"/>
              <a:gd name="connsiteX0-25" fmla="*/ 12281 w 5420304"/>
              <a:gd name="connsiteY0-26" fmla="*/ 747418 h 747418"/>
              <a:gd name="connsiteX1-27" fmla="*/ 3918076 w 5420304"/>
              <a:gd name="connsiteY1-28" fmla="*/ 42024 h 747418"/>
              <a:gd name="connsiteX2-29" fmla="*/ 5420304 w 5420304"/>
              <a:gd name="connsiteY2-30" fmla="*/ 747418 h 747418"/>
              <a:gd name="connsiteX3-31" fmla="*/ 12281 w 5420304"/>
              <a:gd name="connsiteY3-32" fmla="*/ 747418 h 747418"/>
              <a:gd name="connsiteX0-33" fmla="*/ 81603 w 5489626"/>
              <a:gd name="connsiteY0-34" fmla="*/ 1503689 h 1503689"/>
              <a:gd name="connsiteX1-35" fmla="*/ 3987398 w 5489626"/>
              <a:gd name="connsiteY1-36" fmla="*/ 798295 h 1503689"/>
              <a:gd name="connsiteX2-37" fmla="*/ 5489626 w 5489626"/>
              <a:gd name="connsiteY2-38" fmla="*/ 1503689 h 1503689"/>
              <a:gd name="connsiteX3-39" fmla="*/ 81603 w 5489626"/>
              <a:gd name="connsiteY3-40" fmla="*/ 1503689 h 1503689"/>
            </a:gdLst>
            <a:ahLst/>
            <a:cxnLst>
              <a:cxn ang="0">
                <a:pos x="connsiteX0-1" y="connsiteY0-2"/>
              </a:cxn>
              <a:cxn ang="0">
                <a:pos x="connsiteX1-3" y="connsiteY1-4"/>
              </a:cxn>
              <a:cxn ang="0">
                <a:pos x="connsiteX2-5" y="connsiteY2-6"/>
              </a:cxn>
              <a:cxn ang="0">
                <a:pos x="connsiteX3-7" y="connsiteY3-8"/>
              </a:cxn>
            </a:cxnLst>
            <a:rect l="l" t="t" r="r" b="b"/>
            <a:pathLst>
              <a:path w="5489626" h="1503689">
                <a:moveTo>
                  <a:pt x="81603" y="1503689"/>
                </a:moveTo>
                <a:cubicBezTo>
                  <a:pt x="-625968" y="-1239511"/>
                  <a:pt x="3486655" y="563164"/>
                  <a:pt x="3987398" y="798295"/>
                </a:cubicBezTo>
                <a:lnTo>
                  <a:pt x="5489626" y="1503689"/>
                </a:lnTo>
                <a:lnTo>
                  <a:pt x="81603" y="1503689"/>
                </a:lnTo>
                <a:close/>
              </a:path>
            </a:pathLst>
          </a:custGeom>
          <a:solidFill>
            <a:srgbClr val="F1D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9" name="圆角矩形 8"/>
          <p:cNvSpPr/>
          <p:nvPr/>
        </p:nvSpPr>
        <p:spPr>
          <a:xfrm rot="2405923">
            <a:off x="3142605" y="6557554"/>
            <a:ext cx="2495005" cy="600892"/>
          </a:xfrm>
          <a:prstGeom prst="roundRect">
            <a:avLst>
              <a:gd name="adj" fmla="val 50000"/>
            </a:avLst>
          </a:prstGeom>
          <a:solidFill>
            <a:srgbClr val="F1A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0" name="圆角矩形 9"/>
          <p:cNvSpPr/>
          <p:nvPr/>
        </p:nvSpPr>
        <p:spPr>
          <a:xfrm rot="2405923">
            <a:off x="-856181" y="563217"/>
            <a:ext cx="3401293" cy="600892"/>
          </a:xfrm>
          <a:prstGeom prst="roundRect">
            <a:avLst>
              <a:gd name="adj" fmla="val 50000"/>
            </a:avLst>
          </a:prstGeom>
          <a:solidFill>
            <a:srgbClr val="F2D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1" name="圆角矩形 10"/>
          <p:cNvSpPr/>
          <p:nvPr/>
        </p:nvSpPr>
        <p:spPr>
          <a:xfrm rot="2405923">
            <a:off x="-1092212" y="1155565"/>
            <a:ext cx="2540022" cy="352481"/>
          </a:xfrm>
          <a:prstGeom prst="roundRect">
            <a:avLst>
              <a:gd name="adj" fmla="val 50000"/>
            </a:avLst>
          </a:prstGeom>
          <a:solidFill>
            <a:srgbClr val="F2D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2" name="椭圆 11"/>
          <p:cNvSpPr/>
          <p:nvPr/>
        </p:nvSpPr>
        <p:spPr>
          <a:xfrm>
            <a:off x="976260" y="496599"/>
            <a:ext cx="365760" cy="365760"/>
          </a:xfrm>
          <a:prstGeom prst="ellipse">
            <a:avLst/>
          </a:prstGeom>
          <a:solidFill>
            <a:srgbClr val="F1A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3" name="椭圆 12"/>
          <p:cNvSpPr/>
          <p:nvPr/>
        </p:nvSpPr>
        <p:spPr>
          <a:xfrm>
            <a:off x="1794150" y="496599"/>
            <a:ext cx="720156" cy="720156"/>
          </a:xfrm>
          <a:prstGeom prst="ellipse">
            <a:avLst/>
          </a:prstGeom>
          <a:solidFill>
            <a:srgbClr val="F2D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4" name="矩形 7"/>
          <p:cNvSpPr/>
          <p:nvPr/>
        </p:nvSpPr>
        <p:spPr>
          <a:xfrm flipV="1">
            <a:off x="3685607" y="-21569"/>
            <a:ext cx="6283436" cy="1423681"/>
          </a:xfrm>
          <a:custGeom>
            <a:avLst/>
            <a:gdLst>
              <a:gd name="connsiteX0" fmla="*/ 0 w 5408023"/>
              <a:gd name="connsiteY0" fmla="*/ 0 h 914400"/>
              <a:gd name="connsiteX1" fmla="*/ 5408023 w 5408023"/>
              <a:gd name="connsiteY1" fmla="*/ 0 h 914400"/>
              <a:gd name="connsiteX2" fmla="*/ 5408023 w 5408023"/>
              <a:gd name="connsiteY2" fmla="*/ 914400 h 914400"/>
              <a:gd name="connsiteX3" fmla="*/ 0 w 5408023"/>
              <a:gd name="connsiteY3" fmla="*/ 914400 h 914400"/>
              <a:gd name="connsiteX4" fmla="*/ 0 w 5408023"/>
              <a:gd name="connsiteY4" fmla="*/ 0 h 914400"/>
              <a:gd name="connsiteX0-1" fmla="*/ 0 w 5408023"/>
              <a:gd name="connsiteY0-2" fmla="*/ 914400 h 914400"/>
              <a:gd name="connsiteX1-3" fmla="*/ 5408023 w 5408023"/>
              <a:gd name="connsiteY1-4" fmla="*/ 0 h 914400"/>
              <a:gd name="connsiteX2-5" fmla="*/ 5408023 w 5408023"/>
              <a:gd name="connsiteY2-6" fmla="*/ 914400 h 914400"/>
              <a:gd name="connsiteX3-7" fmla="*/ 0 w 5408023"/>
              <a:gd name="connsiteY3-8" fmla="*/ 914400 h 914400"/>
              <a:gd name="connsiteX0-9" fmla="*/ 23647 w 5431670"/>
              <a:gd name="connsiteY0-10" fmla="*/ 1573707 h 1573707"/>
              <a:gd name="connsiteX1-11" fmla="*/ 5431670 w 5431670"/>
              <a:gd name="connsiteY1-12" fmla="*/ 659307 h 1573707"/>
              <a:gd name="connsiteX2-13" fmla="*/ 5431670 w 5431670"/>
              <a:gd name="connsiteY2-14" fmla="*/ 1573707 h 1573707"/>
              <a:gd name="connsiteX3-15" fmla="*/ 23647 w 5431670"/>
              <a:gd name="connsiteY3-16" fmla="*/ 1573707 h 1573707"/>
              <a:gd name="connsiteX0-17" fmla="*/ 36397 w 5444420"/>
              <a:gd name="connsiteY0-18" fmla="*/ 1505280 h 1505280"/>
              <a:gd name="connsiteX1-19" fmla="*/ 3942192 w 5444420"/>
              <a:gd name="connsiteY1-20" fmla="*/ 799886 h 1505280"/>
              <a:gd name="connsiteX2-21" fmla="*/ 5444420 w 5444420"/>
              <a:gd name="connsiteY2-22" fmla="*/ 1505280 h 1505280"/>
              <a:gd name="connsiteX3-23" fmla="*/ 36397 w 5444420"/>
              <a:gd name="connsiteY3-24" fmla="*/ 1505280 h 1505280"/>
              <a:gd name="connsiteX0-25" fmla="*/ 12281 w 5420304"/>
              <a:gd name="connsiteY0-26" fmla="*/ 747418 h 747418"/>
              <a:gd name="connsiteX1-27" fmla="*/ 3918076 w 5420304"/>
              <a:gd name="connsiteY1-28" fmla="*/ 42024 h 747418"/>
              <a:gd name="connsiteX2-29" fmla="*/ 5420304 w 5420304"/>
              <a:gd name="connsiteY2-30" fmla="*/ 747418 h 747418"/>
              <a:gd name="connsiteX3-31" fmla="*/ 12281 w 5420304"/>
              <a:gd name="connsiteY3-32" fmla="*/ 747418 h 747418"/>
              <a:gd name="connsiteX0-33" fmla="*/ 81603 w 5489626"/>
              <a:gd name="connsiteY0-34" fmla="*/ 1503689 h 1503689"/>
              <a:gd name="connsiteX1-35" fmla="*/ 3987398 w 5489626"/>
              <a:gd name="connsiteY1-36" fmla="*/ 798295 h 1503689"/>
              <a:gd name="connsiteX2-37" fmla="*/ 5489626 w 5489626"/>
              <a:gd name="connsiteY2-38" fmla="*/ 1503689 h 1503689"/>
              <a:gd name="connsiteX3-39" fmla="*/ 81603 w 5489626"/>
              <a:gd name="connsiteY3-40" fmla="*/ 1503689 h 1503689"/>
              <a:gd name="connsiteX0-41" fmla="*/ 82536 w 5490559"/>
              <a:gd name="connsiteY0-42" fmla="*/ 1291624 h 1291624"/>
              <a:gd name="connsiteX1-43" fmla="*/ 3936080 w 5490559"/>
              <a:gd name="connsiteY1-44" fmla="*/ 1226310 h 1291624"/>
              <a:gd name="connsiteX2-45" fmla="*/ 5490559 w 5490559"/>
              <a:gd name="connsiteY2-46" fmla="*/ 1291624 h 1291624"/>
              <a:gd name="connsiteX3-47" fmla="*/ 82536 w 5490559"/>
              <a:gd name="connsiteY3-48" fmla="*/ 1291624 h 1291624"/>
              <a:gd name="connsiteX0-49" fmla="*/ 86455 w 5494478"/>
              <a:gd name="connsiteY0-50" fmla="*/ 1197660 h 1197660"/>
              <a:gd name="connsiteX1-51" fmla="*/ 3939999 w 5494478"/>
              <a:gd name="connsiteY1-52" fmla="*/ 1132346 h 1197660"/>
              <a:gd name="connsiteX2-53" fmla="*/ 5494478 w 5494478"/>
              <a:gd name="connsiteY2-54" fmla="*/ 1197660 h 1197660"/>
              <a:gd name="connsiteX3-55" fmla="*/ 86455 w 5494478"/>
              <a:gd name="connsiteY3-56" fmla="*/ 1197660 h 1197660"/>
              <a:gd name="connsiteX0-57" fmla="*/ 82614 w 5490637"/>
              <a:gd name="connsiteY0-58" fmla="*/ 1235376 h 1235376"/>
              <a:gd name="connsiteX1-59" fmla="*/ 3936158 w 5490637"/>
              <a:gd name="connsiteY1-60" fmla="*/ 1170062 h 1235376"/>
              <a:gd name="connsiteX2-61" fmla="*/ 5490637 w 5490637"/>
              <a:gd name="connsiteY2-62" fmla="*/ 1235376 h 1235376"/>
              <a:gd name="connsiteX3-63" fmla="*/ 82614 w 5490637"/>
              <a:gd name="connsiteY3-64" fmla="*/ 1235376 h 1235376"/>
              <a:gd name="connsiteX0-65" fmla="*/ 82614 w 5490637"/>
              <a:gd name="connsiteY0-66" fmla="*/ 1235376 h 1235376"/>
              <a:gd name="connsiteX1-67" fmla="*/ 3936158 w 5490637"/>
              <a:gd name="connsiteY1-68" fmla="*/ 1170062 h 1235376"/>
              <a:gd name="connsiteX2-69" fmla="*/ 5490637 w 5490637"/>
              <a:gd name="connsiteY2-70" fmla="*/ 1235376 h 1235376"/>
              <a:gd name="connsiteX3-71" fmla="*/ 82614 w 5490637"/>
              <a:gd name="connsiteY3-72" fmla="*/ 1235376 h 1235376"/>
              <a:gd name="connsiteX0-73" fmla="*/ 82614 w 5490637"/>
              <a:gd name="connsiteY0-74" fmla="*/ 1235376 h 1235376"/>
              <a:gd name="connsiteX1-75" fmla="*/ 3936158 w 5490637"/>
              <a:gd name="connsiteY1-76" fmla="*/ 1170062 h 1235376"/>
              <a:gd name="connsiteX2-77" fmla="*/ 5490637 w 5490637"/>
              <a:gd name="connsiteY2-78" fmla="*/ 1235376 h 1235376"/>
              <a:gd name="connsiteX3-79" fmla="*/ 82614 w 5490637"/>
              <a:gd name="connsiteY3-80" fmla="*/ 1235376 h 1235376"/>
              <a:gd name="connsiteX0-81" fmla="*/ 80376 w 5488399"/>
              <a:gd name="connsiteY0-82" fmla="*/ 1232412 h 1232412"/>
              <a:gd name="connsiteX1-83" fmla="*/ 3933920 w 5488399"/>
              <a:gd name="connsiteY1-84" fmla="*/ 1167098 h 1232412"/>
              <a:gd name="connsiteX2-85" fmla="*/ 5488399 w 5488399"/>
              <a:gd name="connsiteY2-86" fmla="*/ 1232412 h 1232412"/>
              <a:gd name="connsiteX3-87" fmla="*/ 80376 w 5488399"/>
              <a:gd name="connsiteY3-88" fmla="*/ 1232412 h 1232412"/>
              <a:gd name="connsiteX0-89" fmla="*/ 80159 w 5488182"/>
              <a:gd name="connsiteY0-90" fmla="*/ 1241336 h 1241336"/>
              <a:gd name="connsiteX1-91" fmla="*/ 3933703 w 5488182"/>
              <a:gd name="connsiteY1-92" fmla="*/ 1176022 h 1241336"/>
              <a:gd name="connsiteX2-93" fmla="*/ 5488182 w 5488182"/>
              <a:gd name="connsiteY2-94" fmla="*/ 1241336 h 1241336"/>
              <a:gd name="connsiteX3-95" fmla="*/ 80159 w 5488182"/>
              <a:gd name="connsiteY3-96" fmla="*/ 1241336 h 1241336"/>
              <a:gd name="connsiteX0-97" fmla="*/ 81256 w 5489279"/>
              <a:gd name="connsiteY0-98" fmla="*/ 1250356 h 1250356"/>
              <a:gd name="connsiteX1-99" fmla="*/ 3934800 w 5489279"/>
              <a:gd name="connsiteY1-100" fmla="*/ 1185042 h 1250356"/>
              <a:gd name="connsiteX2-101" fmla="*/ 5489279 w 5489279"/>
              <a:gd name="connsiteY2-102" fmla="*/ 1250356 h 1250356"/>
              <a:gd name="connsiteX3-103" fmla="*/ 81256 w 5489279"/>
              <a:gd name="connsiteY3-104" fmla="*/ 1250356 h 1250356"/>
              <a:gd name="connsiteX0-105" fmla="*/ 88245 w 5496268"/>
              <a:gd name="connsiteY0-106" fmla="*/ 1244333 h 1244333"/>
              <a:gd name="connsiteX1-107" fmla="*/ 3941789 w 5496268"/>
              <a:gd name="connsiteY1-108" fmla="*/ 1179019 h 1244333"/>
              <a:gd name="connsiteX2-109" fmla="*/ 5496268 w 5496268"/>
              <a:gd name="connsiteY2-110" fmla="*/ 1244333 h 1244333"/>
              <a:gd name="connsiteX3-111" fmla="*/ 88245 w 5496268"/>
              <a:gd name="connsiteY3-112" fmla="*/ 1244333 h 1244333"/>
              <a:gd name="connsiteX0-113" fmla="*/ 0 w 5408023"/>
              <a:gd name="connsiteY0-114" fmla="*/ 1163073 h 1163073"/>
              <a:gd name="connsiteX1-115" fmla="*/ 3853544 w 5408023"/>
              <a:gd name="connsiteY1-116" fmla="*/ 1097759 h 1163073"/>
              <a:gd name="connsiteX2-117" fmla="*/ 5408023 w 5408023"/>
              <a:gd name="connsiteY2-118" fmla="*/ 1163073 h 1163073"/>
              <a:gd name="connsiteX3-119" fmla="*/ 0 w 5408023"/>
              <a:gd name="connsiteY3-120" fmla="*/ 1163073 h 1163073"/>
              <a:gd name="connsiteX0-121" fmla="*/ 0 w 5408023"/>
              <a:gd name="connsiteY0-122" fmla="*/ 1172632 h 1172632"/>
              <a:gd name="connsiteX1-123" fmla="*/ 3853544 w 5408023"/>
              <a:gd name="connsiteY1-124" fmla="*/ 1107318 h 1172632"/>
              <a:gd name="connsiteX2-125" fmla="*/ 5408023 w 5408023"/>
              <a:gd name="connsiteY2-126" fmla="*/ 1172632 h 1172632"/>
              <a:gd name="connsiteX3-127" fmla="*/ 0 w 5408023"/>
              <a:gd name="connsiteY3-128" fmla="*/ 1172632 h 1172632"/>
            </a:gdLst>
            <a:ahLst/>
            <a:cxnLst>
              <a:cxn ang="0">
                <a:pos x="connsiteX0-1" y="connsiteY0-2"/>
              </a:cxn>
              <a:cxn ang="0">
                <a:pos x="connsiteX1-3" y="connsiteY1-4"/>
              </a:cxn>
              <a:cxn ang="0">
                <a:pos x="connsiteX2-5" y="connsiteY2-6"/>
              </a:cxn>
              <a:cxn ang="0">
                <a:pos x="connsiteX3-7" y="connsiteY3-8"/>
              </a:cxn>
            </a:cxnLst>
            <a:rect l="l" t="t" r="r" b="b"/>
            <a:pathLst>
              <a:path w="5408023" h="1172632">
                <a:moveTo>
                  <a:pt x="0" y="1172632"/>
                </a:moveTo>
                <a:cubicBezTo>
                  <a:pt x="232955" y="-1409177"/>
                  <a:pt x="3048000" y="1072485"/>
                  <a:pt x="3853544" y="1107318"/>
                </a:cubicBezTo>
                <a:cubicBezTo>
                  <a:pt x="4659088" y="1142151"/>
                  <a:pt x="4641668" y="889604"/>
                  <a:pt x="5408023" y="1172632"/>
                </a:cubicBezTo>
                <a:lnTo>
                  <a:pt x="0" y="1172632"/>
                </a:lnTo>
                <a:close/>
              </a:path>
            </a:pathLst>
          </a:custGeom>
          <a:solidFill>
            <a:srgbClr val="F1A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5" name="任意多边形 14"/>
          <p:cNvSpPr/>
          <p:nvPr/>
        </p:nvSpPr>
        <p:spPr>
          <a:xfrm>
            <a:off x="-169817" y="4126125"/>
            <a:ext cx="1938330" cy="3006195"/>
          </a:xfrm>
          <a:custGeom>
            <a:avLst/>
            <a:gdLst>
              <a:gd name="connsiteX0" fmla="*/ 0 w 1938330"/>
              <a:gd name="connsiteY0" fmla="*/ 40926 h 3006195"/>
              <a:gd name="connsiteX1" fmla="*/ 404948 w 1938330"/>
              <a:gd name="connsiteY1" fmla="*/ 145429 h 3006195"/>
              <a:gd name="connsiteX2" fmla="*/ 666206 w 1938330"/>
              <a:gd name="connsiteY2" fmla="*/ 1229646 h 3006195"/>
              <a:gd name="connsiteX3" fmla="*/ 1358537 w 1938330"/>
              <a:gd name="connsiteY3" fmla="*/ 1608469 h 3006195"/>
              <a:gd name="connsiteX4" fmla="*/ 1854926 w 1938330"/>
              <a:gd name="connsiteY4" fmla="*/ 2144046 h 3006195"/>
              <a:gd name="connsiteX5" fmla="*/ 1933303 w 1938330"/>
              <a:gd name="connsiteY5" fmla="*/ 3006195 h 300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8330" h="3006195">
                <a:moveTo>
                  <a:pt x="0" y="40926"/>
                </a:moveTo>
                <a:cubicBezTo>
                  <a:pt x="146957" y="-5883"/>
                  <a:pt x="293914" y="-52691"/>
                  <a:pt x="404948" y="145429"/>
                </a:cubicBezTo>
                <a:cubicBezTo>
                  <a:pt x="515982" y="343549"/>
                  <a:pt x="507275" y="985806"/>
                  <a:pt x="666206" y="1229646"/>
                </a:cubicBezTo>
                <a:cubicBezTo>
                  <a:pt x="825138" y="1473486"/>
                  <a:pt x="1160417" y="1456069"/>
                  <a:pt x="1358537" y="1608469"/>
                </a:cubicBezTo>
                <a:cubicBezTo>
                  <a:pt x="1556657" y="1760869"/>
                  <a:pt x="1759132" y="1911092"/>
                  <a:pt x="1854926" y="2144046"/>
                </a:cubicBezTo>
                <a:cubicBezTo>
                  <a:pt x="1950720" y="2377000"/>
                  <a:pt x="1942011" y="2691597"/>
                  <a:pt x="1933303" y="3006195"/>
                </a:cubicBezTo>
              </a:path>
            </a:pathLst>
          </a:cu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6" name="任意多边形 15"/>
          <p:cNvSpPr/>
          <p:nvPr/>
        </p:nvSpPr>
        <p:spPr>
          <a:xfrm>
            <a:off x="10829109" y="3892731"/>
            <a:ext cx="1463040" cy="3230124"/>
          </a:xfrm>
          <a:custGeom>
            <a:avLst/>
            <a:gdLst>
              <a:gd name="connsiteX0" fmla="*/ 1463040 w 1463040"/>
              <a:gd name="connsiteY0" fmla="*/ 0 h 3230124"/>
              <a:gd name="connsiteX1" fmla="*/ 600891 w 1463040"/>
              <a:gd name="connsiteY1" fmla="*/ 901338 h 3230124"/>
              <a:gd name="connsiteX2" fmla="*/ 313508 w 1463040"/>
              <a:gd name="connsiteY2" fmla="*/ 2860766 h 3230124"/>
              <a:gd name="connsiteX3" fmla="*/ 0 w 1463040"/>
              <a:gd name="connsiteY3" fmla="*/ 3226526 h 3230124"/>
            </a:gdLst>
            <a:ahLst/>
            <a:cxnLst>
              <a:cxn ang="0">
                <a:pos x="connsiteX0" y="connsiteY0"/>
              </a:cxn>
              <a:cxn ang="0">
                <a:pos x="connsiteX1" y="connsiteY1"/>
              </a:cxn>
              <a:cxn ang="0">
                <a:pos x="connsiteX2" y="connsiteY2"/>
              </a:cxn>
              <a:cxn ang="0">
                <a:pos x="connsiteX3" y="connsiteY3"/>
              </a:cxn>
            </a:cxnLst>
            <a:rect l="l" t="t" r="r" b="b"/>
            <a:pathLst>
              <a:path w="1463040" h="3230124">
                <a:moveTo>
                  <a:pt x="1463040" y="0"/>
                </a:moveTo>
                <a:cubicBezTo>
                  <a:pt x="1127760" y="212272"/>
                  <a:pt x="792480" y="424544"/>
                  <a:pt x="600891" y="901338"/>
                </a:cubicBezTo>
                <a:cubicBezTo>
                  <a:pt x="409302" y="1378132"/>
                  <a:pt x="413656" y="2473235"/>
                  <a:pt x="313508" y="2860766"/>
                </a:cubicBezTo>
                <a:cubicBezTo>
                  <a:pt x="213360" y="3248297"/>
                  <a:pt x="106680" y="3237411"/>
                  <a:pt x="0" y="3226526"/>
                </a:cubicBezTo>
              </a:path>
            </a:pathLst>
          </a:cu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7" name="任意多边形 16"/>
          <p:cNvSpPr/>
          <p:nvPr/>
        </p:nvSpPr>
        <p:spPr>
          <a:xfrm>
            <a:off x="5250587" y="-251872"/>
            <a:ext cx="3169155" cy="1035756"/>
          </a:xfrm>
          <a:custGeom>
            <a:avLst/>
            <a:gdLst>
              <a:gd name="connsiteX0" fmla="*/ 83149 w 3570932"/>
              <a:gd name="connsiteY0" fmla="*/ 55929 h 1035756"/>
              <a:gd name="connsiteX1" fmla="*/ 226841 w 3570932"/>
              <a:gd name="connsiteY1" fmla="*/ 108181 h 1035756"/>
              <a:gd name="connsiteX2" fmla="*/ 2016452 w 3570932"/>
              <a:gd name="connsiteY2" fmla="*/ 1035643 h 1035756"/>
              <a:gd name="connsiteX3" fmla="*/ 3570932 w 3570932"/>
              <a:gd name="connsiteY3" fmla="*/ 42866 h 1035756"/>
            </a:gdLst>
            <a:ahLst/>
            <a:cxnLst>
              <a:cxn ang="0">
                <a:pos x="connsiteX0" y="connsiteY0"/>
              </a:cxn>
              <a:cxn ang="0">
                <a:pos x="connsiteX1" y="connsiteY1"/>
              </a:cxn>
              <a:cxn ang="0">
                <a:pos x="connsiteX2" y="connsiteY2"/>
              </a:cxn>
              <a:cxn ang="0">
                <a:pos x="connsiteX3" y="connsiteY3"/>
              </a:cxn>
            </a:cxnLst>
            <a:rect l="l" t="t" r="r" b="b"/>
            <a:pathLst>
              <a:path w="3570932" h="1035756">
                <a:moveTo>
                  <a:pt x="83149" y="55929"/>
                </a:moveTo>
                <a:cubicBezTo>
                  <a:pt x="-6114" y="412"/>
                  <a:pt x="-95376" y="-55105"/>
                  <a:pt x="226841" y="108181"/>
                </a:cubicBezTo>
                <a:cubicBezTo>
                  <a:pt x="549058" y="271467"/>
                  <a:pt x="1459104" y="1046529"/>
                  <a:pt x="2016452" y="1035643"/>
                </a:cubicBezTo>
                <a:cubicBezTo>
                  <a:pt x="2573801" y="1024757"/>
                  <a:pt x="3072366" y="533811"/>
                  <a:pt x="3570932" y="42866"/>
                </a:cubicBezTo>
              </a:path>
            </a:pathLst>
          </a:cu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32" name="圆角矩形 31"/>
          <p:cNvSpPr/>
          <p:nvPr/>
        </p:nvSpPr>
        <p:spPr>
          <a:xfrm>
            <a:off x="4661535" y="4595495"/>
            <a:ext cx="2127885" cy="317500"/>
          </a:xfrm>
          <a:prstGeom prst="roundRect">
            <a:avLst>
              <a:gd name="adj" fmla="val 50000"/>
            </a:avLst>
          </a:prstGeom>
          <a:solidFill>
            <a:srgbClr val="E4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lumMod val="85000"/>
                    <a:lumOff val="15000"/>
                  </a:schemeClr>
                </a:solidFill>
                <a:latin typeface="黑体" panose="02010609060101010101" charset="-122"/>
                <a:ea typeface="黑体" panose="02010609060101010101" charset="-122"/>
              </a:rPr>
              <a:t>南京市医保中心</a:t>
            </a:r>
            <a:endParaRPr lang="zh-CN" altLang="en-US" sz="2000" b="1" dirty="0">
              <a:solidFill>
                <a:schemeClr val="tx1">
                  <a:lumMod val="85000"/>
                  <a:lumOff val="15000"/>
                </a:schemeClr>
              </a:solidFill>
              <a:latin typeface="黑体" panose="02010609060101010101" charset="-122"/>
              <a:ea typeface="黑体" panose="02010609060101010101" charset="-122"/>
            </a:endParaRPr>
          </a:p>
        </p:txBody>
      </p:sp>
      <p:sp>
        <p:nvSpPr>
          <p:cNvPr id="34" name="矩形 33"/>
          <p:cNvSpPr/>
          <p:nvPr/>
        </p:nvSpPr>
        <p:spPr>
          <a:xfrm>
            <a:off x="10960101" y="-21568"/>
            <a:ext cx="1231900" cy="951097"/>
          </a:xfrm>
          <a:custGeom>
            <a:avLst/>
            <a:gdLst>
              <a:gd name="connsiteX0" fmla="*/ 0 w 1231900"/>
              <a:gd name="connsiteY0" fmla="*/ 0 h 951097"/>
              <a:gd name="connsiteX1" fmla="*/ 1231900 w 1231900"/>
              <a:gd name="connsiteY1" fmla="*/ 0 h 951097"/>
              <a:gd name="connsiteX2" fmla="*/ 1231900 w 1231900"/>
              <a:gd name="connsiteY2" fmla="*/ 951097 h 951097"/>
              <a:gd name="connsiteX3" fmla="*/ 0 w 1231900"/>
              <a:gd name="connsiteY3" fmla="*/ 951097 h 951097"/>
              <a:gd name="connsiteX4" fmla="*/ 0 w 1231900"/>
              <a:gd name="connsiteY4" fmla="*/ 0 h 951097"/>
              <a:gd name="connsiteX0-1" fmla="*/ 0 w 1231900"/>
              <a:gd name="connsiteY0-2" fmla="*/ 0 h 951097"/>
              <a:gd name="connsiteX1-3" fmla="*/ 1231900 w 1231900"/>
              <a:gd name="connsiteY1-4" fmla="*/ 0 h 951097"/>
              <a:gd name="connsiteX2-5" fmla="*/ 1231900 w 1231900"/>
              <a:gd name="connsiteY2-6" fmla="*/ 951097 h 951097"/>
              <a:gd name="connsiteX3-7" fmla="*/ 774700 w 1231900"/>
              <a:gd name="connsiteY3-8" fmla="*/ 481197 h 951097"/>
              <a:gd name="connsiteX4-9" fmla="*/ 0 w 1231900"/>
              <a:gd name="connsiteY4-10" fmla="*/ 0 h 951097"/>
              <a:gd name="connsiteX0-11" fmla="*/ 6216 w 1238116"/>
              <a:gd name="connsiteY0-12" fmla="*/ 0 h 961802"/>
              <a:gd name="connsiteX1-13" fmla="*/ 1238116 w 1238116"/>
              <a:gd name="connsiteY1-14" fmla="*/ 0 h 961802"/>
              <a:gd name="connsiteX2-15" fmla="*/ 1238116 w 1238116"/>
              <a:gd name="connsiteY2-16" fmla="*/ 951097 h 961802"/>
              <a:gd name="connsiteX3-17" fmla="*/ 780916 w 1238116"/>
              <a:gd name="connsiteY3-18" fmla="*/ 481197 h 961802"/>
              <a:gd name="connsiteX4-19" fmla="*/ 6216 w 1238116"/>
              <a:gd name="connsiteY4-20" fmla="*/ 0 h 961802"/>
              <a:gd name="connsiteX0-21" fmla="*/ 6216 w 1238116"/>
              <a:gd name="connsiteY0-22" fmla="*/ 0 h 951097"/>
              <a:gd name="connsiteX1-23" fmla="*/ 1238116 w 1238116"/>
              <a:gd name="connsiteY1-24" fmla="*/ 0 h 951097"/>
              <a:gd name="connsiteX2-25" fmla="*/ 1238116 w 1238116"/>
              <a:gd name="connsiteY2-26" fmla="*/ 951097 h 951097"/>
              <a:gd name="connsiteX3-27" fmla="*/ 780916 w 1238116"/>
              <a:gd name="connsiteY3-28" fmla="*/ 481197 h 951097"/>
              <a:gd name="connsiteX4-29" fmla="*/ 6216 w 1238116"/>
              <a:gd name="connsiteY4-30" fmla="*/ 0 h 951097"/>
              <a:gd name="connsiteX0-31" fmla="*/ 5799 w 1237699"/>
              <a:gd name="connsiteY0-32" fmla="*/ 0 h 951097"/>
              <a:gd name="connsiteX1-33" fmla="*/ 1237699 w 1237699"/>
              <a:gd name="connsiteY1-34" fmla="*/ 0 h 951097"/>
              <a:gd name="connsiteX2-35" fmla="*/ 1237699 w 1237699"/>
              <a:gd name="connsiteY2-36" fmla="*/ 951097 h 951097"/>
              <a:gd name="connsiteX3-37" fmla="*/ 831299 w 1237699"/>
              <a:gd name="connsiteY3-38" fmla="*/ 354197 h 951097"/>
              <a:gd name="connsiteX4-39" fmla="*/ 5799 w 1237699"/>
              <a:gd name="connsiteY4-40" fmla="*/ 0 h 951097"/>
              <a:gd name="connsiteX0-41" fmla="*/ 5799 w 1237699"/>
              <a:gd name="connsiteY0-42" fmla="*/ 0 h 951097"/>
              <a:gd name="connsiteX1-43" fmla="*/ 1237699 w 1237699"/>
              <a:gd name="connsiteY1-44" fmla="*/ 0 h 951097"/>
              <a:gd name="connsiteX2-45" fmla="*/ 1237699 w 1237699"/>
              <a:gd name="connsiteY2-46" fmla="*/ 951097 h 951097"/>
              <a:gd name="connsiteX3-47" fmla="*/ 831299 w 1237699"/>
              <a:gd name="connsiteY3-48" fmla="*/ 354197 h 951097"/>
              <a:gd name="connsiteX4-49" fmla="*/ 5799 w 1237699"/>
              <a:gd name="connsiteY4-50" fmla="*/ 0 h 951097"/>
              <a:gd name="connsiteX0-51" fmla="*/ 0 w 1231900"/>
              <a:gd name="connsiteY0-52" fmla="*/ 0 h 951097"/>
              <a:gd name="connsiteX1-53" fmla="*/ 1231900 w 1231900"/>
              <a:gd name="connsiteY1-54" fmla="*/ 0 h 951097"/>
              <a:gd name="connsiteX2-55" fmla="*/ 1231900 w 1231900"/>
              <a:gd name="connsiteY2-56" fmla="*/ 951097 h 951097"/>
              <a:gd name="connsiteX3-57" fmla="*/ 825500 w 1231900"/>
              <a:gd name="connsiteY3-58" fmla="*/ 354197 h 951097"/>
              <a:gd name="connsiteX4-59" fmla="*/ 0 w 1231900"/>
              <a:gd name="connsiteY4-60" fmla="*/ 0 h 9510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1900" h="951097">
                <a:moveTo>
                  <a:pt x="0" y="0"/>
                </a:moveTo>
                <a:lnTo>
                  <a:pt x="1231900" y="0"/>
                </a:lnTo>
                <a:lnTo>
                  <a:pt x="1231900" y="951097"/>
                </a:lnTo>
                <a:cubicBezTo>
                  <a:pt x="863600" y="891597"/>
                  <a:pt x="1030817" y="512713"/>
                  <a:pt x="825500" y="354197"/>
                </a:cubicBezTo>
                <a:cubicBezTo>
                  <a:pt x="620183" y="195681"/>
                  <a:pt x="0" y="219900"/>
                  <a:pt x="0" y="0"/>
                </a:cubicBezTo>
                <a:close/>
              </a:path>
            </a:pathLst>
          </a:custGeom>
          <a:solidFill>
            <a:srgbClr val="E4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2" name="文本框 1"/>
          <p:cNvSpPr txBox="1"/>
          <p:nvPr/>
        </p:nvSpPr>
        <p:spPr>
          <a:xfrm>
            <a:off x="1087120" y="2701925"/>
            <a:ext cx="10685145" cy="891540"/>
          </a:xfrm>
          <a:prstGeom prst="rect">
            <a:avLst/>
          </a:prstGeom>
          <a:noFill/>
          <a:effectLst>
            <a:innerShdw blurRad="63500" dist="127000" dir="18900000">
              <a:schemeClr val="bg1">
                <a:lumMod val="85000"/>
                <a:alpha val="50000"/>
              </a:schemeClr>
            </a:innerShdw>
          </a:effectLst>
        </p:spPr>
        <p:txBody>
          <a:bodyPr wrap="square" rtlCol="0" anchor="t">
            <a:spAutoFit/>
          </a:bodyPr>
          <a:p>
            <a:pPr algn="l">
              <a:defRPr/>
            </a:pPr>
            <a:r>
              <a:rPr lang="zh-CN" altLang="en-US" sz="5200" b="1" dirty="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sym typeface="+mn-ea"/>
              </a:rPr>
              <a:t>关于调整部分智能监控规则的通知</a:t>
            </a:r>
            <a:endParaRPr lang="zh-CN" altLang="en-US" sz="5200" b="1" dirty="0">
              <a:solidFill>
                <a:schemeClr val="tx1">
                  <a:lumMod val="75000"/>
                  <a:lumOff val="25000"/>
                </a:schemeClr>
              </a:solidFill>
              <a:effectLst>
                <a:outerShdw blurRad="38100" dist="38100" dir="2700000" algn="tl">
                  <a:srgbClr val="000000">
                    <a:alpha val="43137"/>
                  </a:srgbClr>
                </a:outerShdw>
              </a:effectLst>
              <a:latin typeface="黑体" panose="02010609060101010101" charset="-122"/>
              <a:ea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3"/>
          <p:cNvSpPr/>
          <p:nvPr/>
        </p:nvSpPr>
        <p:spPr>
          <a:xfrm flipH="1" flipV="1">
            <a:off x="8835423" y="-23367"/>
            <a:ext cx="3373510" cy="3229823"/>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 name="connsiteX0-233" fmla="*/ 0 w 3304741"/>
              <a:gd name="connsiteY0-234" fmla="*/ 0 h 3135081"/>
              <a:gd name="connsiteX1-235" fmla="*/ 1204092 w 3304741"/>
              <a:gd name="connsiteY1-236" fmla="*/ 1915297 h 3135081"/>
              <a:gd name="connsiteX2-237" fmla="*/ 3304741 w 3304741"/>
              <a:gd name="connsiteY2-238" fmla="*/ 3135081 h 3135081"/>
              <a:gd name="connsiteX3-239" fmla="*/ 0 w 3304741"/>
              <a:gd name="connsiteY3-240" fmla="*/ 3135081 h 3135081"/>
              <a:gd name="connsiteX4-241" fmla="*/ 0 w 3304741"/>
              <a:gd name="connsiteY4-242" fmla="*/ 0 h 3135081"/>
              <a:gd name="connsiteX0-243" fmla="*/ 0 w 3304741"/>
              <a:gd name="connsiteY0-244" fmla="*/ 0 h 3135081"/>
              <a:gd name="connsiteX1-245" fmla="*/ 1204092 w 3304741"/>
              <a:gd name="connsiteY1-246" fmla="*/ 1915297 h 3135081"/>
              <a:gd name="connsiteX2-247" fmla="*/ 3304741 w 3304741"/>
              <a:gd name="connsiteY2-248" fmla="*/ 3135081 h 3135081"/>
              <a:gd name="connsiteX3-249" fmla="*/ 0 w 3304741"/>
              <a:gd name="connsiteY3-250" fmla="*/ 3135081 h 3135081"/>
              <a:gd name="connsiteX4-251" fmla="*/ 0 w 3304741"/>
              <a:gd name="connsiteY4-252" fmla="*/ 0 h 3135081"/>
              <a:gd name="connsiteX0-253" fmla="*/ 0 w 3304842"/>
              <a:gd name="connsiteY0-254" fmla="*/ 0 h 3135081"/>
              <a:gd name="connsiteX1-255" fmla="*/ 1204092 w 3304842"/>
              <a:gd name="connsiteY1-256" fmla="*/ 1915297 h 3135081"/>
              <a:gd name="connsiteX2-257" fmla="*/ 3304741 w 3304842"/>
              <a:gd name="connsiteY2-258" fmla="*/ 3135081 h 3135081"/>
              <a:gd name="connsiteX3-259" fmla="*/ 0 w 3304842"/>
              <a:gd name="connsiteY3-260" fmla="*/ 3135081 h 3135081"/>
              <a:gd name="connsiteX4-261" fmla="*/ 0 w 3304842"/>
              <a:gd name="connsiteY4-262" fmla="*/ 0 h 3135081"/>
              <a:gd name="connsiteX0-263" fmla="*/ 0 w 3304830"/>
              <a:gd name="connsiteY0-264" fmla="*/ 0 h 3135081"/>
              <a:gd name="connsiteX1-265" fmla="*/ 1052210 w 3304830"/>
              <a:gd name="connsiteY1-266" fmla="*/ 1866533 h 3135081"/>
              <a:gd name="connsiteX2-267" fmla="*/ 3304741 w 3304830"/>
              <a:gd name="connsiteY2-268" fmla="*/ 3135081 h 3135081"/>
              <a:gd name="connsiteX3-269" fmla="*/ 0 w 3304830"/>
              <a:gd name="connsiteY3-270" fmla="*/ 3135081 h 3135081"/>
              <a:gd name="connsiteX4-271" fmla="*/ 0 w 3304830"/>
              <a:gd name="connsiteY4-272" fmla="*/ 0 h 3135081"/>
              <a:gd name="connsiteX0-273" fmla="*/ 0 w 3304825"/>
              <a:gd name="connsiteY0-274" fmla="*/ 0 h 3135081"/>
              <a:gd name="connsiteX1-275" fmla="*/ 1052210 w 3304825"/>
              <a:gd name="connsiteY1-276" fmla="*/ 1866533 h 3135081"/>
              <a:gd name="connsiteX2-277" fmla="*/ 3304741 w 3304825"/>
              <a:gd name="connsiteY2-278" fmla="*/ 3135081 h 3135081"/>
              <a:gd name="connsiteX3-279" fmla="*/ 0 w 3304825"/>
              <a:gd name="connsiteY3-280" fmla="*/ 3135081 h 3135081"/>
              <a:gd name="connsiteX4-281" fmla="*/ 0 w 3304825"/>
              <a:gd name="connsiteY4-282" fmla="*/ 0 h 3135081"/>
              <a:gd name="connsiteX0-283" fmla="*/ 0 w 3304824"/>
              <a:gd name="connsiteY0-284" fmla="*/ 0 h 3135081"/>
              <a:gd name="connsiteX1-285" fmla="*/ 1035334 w 3304824"/>
              <a:gd name="connsiteY1-286" fmla="*/ 1817768 h 3135081"/>
              <a:gd name="connsiteX2-287" fmla="*/ 3304741 w 3304824"/>
              <a:gd name="connsiteY2-288" fmla="*/ 3135081 h 3135081"/>
              <a:gd name="connsiteX3-289" fmla="*/ 0 w 3304824"/>
              <a:gd name="connsiteY3-290" fmla="*/ 3135081 h 3135081"/>
              <a:gd name="connsiteX4-291" fmla="*/ 0 w 3304824"/>
              <a:gd name="connsiteY4-292" fmla="*/ 0 h 3135081"/>
              <a:gd name="connsiteX0-293" fmla="*/ 0 w 3304741"/>
              <a:gd name="connsiteY0-294" fmla="*/ 0 h 3135081"/>
              <a:gd name="connsiteX1-295" fmla="*/ 1035334 w 3304741"/>
              <a:gd name="connsiteY1-296" fmla="*/ 1817768 h 3135081"/>
              <a:gd name="connsiteX2-297" fmla="*/ 3304741 w 3304741"/>
              <a:gd name="connsiteY2-298" fmla="*/ 3135081 h 3135081"/>
              <a:gd name="connsiteX3-299" fmla="*/ 0 w 3304741"/>
              <a:gd name="connsiteY3-300" fmla="*/ 3135081 h 3135081"/>
              <a:gd name="connsiteX4-301" fmla="*/ 0 w 3304741"/>
              <a:gd name="connsiteY4-302" fmla="*/ 0 h 3135081"/>
              <a:gd name="connsiteX0-303" fmla="*/ 0 w 3304741"/>
              <a:gd name="connsiteY0-304" fmla="*/ 0 h 3135081"/>
              <a:gd name="connsiteX1-305" fmla="*/ 1035334 w 3304741"/>
              <a:gd name="connsiteY1-306" fmla="*/ 1817768 h 3135081"/>
              <a:gd name="connsiteX2-307" fmla="*/ 3304741 w 3304741"/>
              <a:gd name="connsiteY2-308" fmla="*/ 3135081 h 3135081"/>
              <a:gd name="connsiteX3-309" fmla="*/ 0 w 3304741"/>
              <a:gd name="connsiteY3-310" fmla="*/ 3135081 h 3135081"/>
              <a:gd name="connsiteX4-311" fmla="*/ 0 w 3304741"/>
              <a:gd name="connsiteY4-312" fmla="*/ 0 h 3135081"/>
              <a:gd name="connsiteX0-313" fmla="*/ 0 w 3304741"/>
              <a:gd name="connsiteY0-314" fmla="*/ 0 h 3135081"/>
              <a:gd name="connsiteX1-315" fmla="*/ 1035334 w 3304741"/>
              <a:gd name="connsiteY1-316" fmla="*/ 1817768 h 3135081"/>
              <a:gd name="connsiteX2-317" fmla="*/ 3304741 w 3304741"/>
              <a:gd name="connsiteY2-318" fmla="*/ 3135081 h 3135081"/>
              <a:gd name="connsiteX3-319" fmla="*/ 0 w 3304741"/>
              <a:gd name="connsiteY3-320" fmla="*/ 3135081 h 3135081"/>
              <a:gd name="connsiteX4-321" fmla="*/ 0 w 3304741"/>
              <a:gd name="connsiteY4-322" fmla="*/ 0 h 3135081"/>
              <a:gd name="connsiteX0-323" fmla="*/ 0 w 3304741"/>
              <a:gd name="connsiteY0-324" fmla="*/ 24983 h 3160064"/>
              <a:gd name="connsiteX1-325" fmla="*/ 1035334 w 3304741"/>
              <a:gd name="connsiteY1-326" fmla="*/ 1842751 h 3160064"/>
              <a:gd name="connsiteX2-327" fmla="*/ 3304741 w 3304741"/>
              <a:gd name="connsiteY2-328" fmla="*/ 3160064 h 3160064"/>
              <a:gd name="connsiteX3-329" fmla="*/ 0 w 3304741"/>
              <a:gd name="connsiteY3-330" fmla="*/ 3160064 h 3160064"/>
              <a:gd name="connsiteX4-331" fmla="*/ 0 w 3304741"/>
              <a:gd name="connsiteY4-332" fmla="*/ 24983 h 3160064"/>
              <a:gd name="connsiteX0-333" fmla="*/ 0 w 3304741"/>
              <a:gd name="connsiteY0-334" fmla="*/ 26087 h 3161168"/>
              <a:gd name="connsiteX1-335" fmla="*/ 1047440 w 3304741"/>
              <a:gd name="connsiteY1-336" fmla="*/ 1759087 h 3161168"/>
              <a:gd name="connsiteX2-337" fmla="*/ 3304741 w 3304741"/>
              <a:gd name="connsiteY2-338" fmla="*/ 3161168 h 3161168"/>
              <a:gd name="connsiteX3-339" fmla="*/ 0 w 3304741"/>
              <a:gd name="connsiteY3-340" fmla="*/ 3161168 h 3161168"/>
              <a:gd name="connsiteX4-341" fmla="*/ 0 w 3304741"/>
              <a:gd name="connsiteY4-342" fmla="*/ 26087 h 3161168"/>
              <a:gd name="connsiteX0-343" fmla="*/ 0 w 3304741"/>
              <a:gd name="connsiteY0-344" fmla="*/ 32188 h 3167269"/>
              <a:gd name="connsiteX1-345" fmla="*/ 1047440 w 3304741"/>
              <a:gd name="connsiteY1-346" fmla="*/ 1765188 h 3167269"/>
              <a:gd name="connsiteX2-347" fmla="*/ 3304741 w 3304741"/>
              <a:gd name="connsiteY2-348" fmla="*/ 3167269 h 3167269"/>
              <a:gd name="connsiteX3-349" fmla="*/ 0 w 3304741"/>
              <a:gd name="connsiteY3-350" fmla="*/ 3167269 h 3167269"/>
              <a:gd name="connsiteX4-351" fmla="*/ 0 w 3304741"/>
              <a:gd name="connsiteY4-352" fmla="*/ 32188 h 3167269"/>
              <a:gd name="connsiteX0-353" fmla="*/ 0 w 3304741"/>
              <a:gd name="connsiteY0-354" fmla="*/ 32188 h 3167269"/>
              <a:gd name="connsiteX1-355" fmla="*/ 1047440 w 3304741"/>
              <a:gd name="connsiteY1-356" fmla="*/ 1765188 h 3167269"/>
              <a:gd name="connsiteX2-357" fmla="*/ 3304741 w 3304741"/>
              <a:gd name="connsiteY2-358" fmla="*/ 3167269 h 3167269"/>
              <a:gd name="connsiteX3-359" fmla="*/ 0 w 3304741"/>
              <a:gd name="connsiteY3-360" fmla="*/ 3167269 h 3167269"/>
              <a:gd name="connsiteX4-361" fmla="*/ 0 w 3304741"/>
              <a:gd name="connsiteY4-362" fmla="*/ 32188 h 3167269"/>
              <a:gd name="connsiteX0-363" fmla="*/ 0 w 3304741"/>
              <a:gd name="connsiteY0-364" fmla="*/ 30154 h 3165235"/>
              <a:gd name="connsiteX1-365" fmla="*/ 1047440 w 3304741"/>
              <a:gd name="connsiteY1-366" fmla="*/ 1763154 h 3165235"/>
              <a:gd name="connsiteX2-367" fmla="*/ 3304741 w 3304741"/>
              <a:gd name="connsiteY2-368" fmla="*/ 3165235 h 3165235"/>
              <a:gd name="connsiteX3-369" fmla="*/ 0 w 3304741"/>
              <a:gd name="connsiteY3-370" fmla="*/ 3165235 h 3165235"/>
              <a:gd name="connsiteX4-371" fmla="*/ 0 w 3304741"/>
              <a:gd name="connsiteY4-372" fmla="*/ 30154 h 3165235"/>
              <a:gd name="connsiteX0-373" fmla="*/ 0 w 3304741"/>
              <a:gd name="connsiteY0-374" fmla="*/ 30154 h 3165235"/>
              <a:gd name="connsiteX1-375" fmla="*/ 1047440 w 3304741"/>
              <a:gd name="connsiteY1-376" fmla="*/ 1763154 h 3165235"/>
              <a:gd name="connsiteX2-377" fmla="*/ 3304741 w 3304741"/>
              <a:gd name="connsiteY2-378" fmla="*/ 3165235 h 3165235"/>
              <a:gd name="connsiteX3-379" fmla="*/ 0 w 3304741"/>
              <a:gd name="connsiteY3-380" fmla="*/ 3165235 h 3165235"/>
              <a:gd name="connsiteX4-381" fmla="*/ 0 w 3304741"/>
              <a:gd name="connsiteY4-382" fmla="*/ 30154 h 31652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741" h="3165235">
                <a:moveTo>
                  <a:pt x="0" y="30154"/>
                </a:moveTo>
                <a:cubicBezTo>
                  <a:pt x="754241" y="-227691"/>
                  <a:pt x="62208" y="1238122"/>
                  <a:pt x="1047440" y="1763154"/>
                </a:cubicBezTo>
                <a:cubicBezTo>
                  <a:pt x="2032672" y="2288186"/>
                  <a:pt x="2843559" y="1808554"/>
                  <a:pt x="3304741" y="3165235"/>
                </a:cubicBezTo>
                <a:lnTo>
                  <a:pt x="0" y="3165235"/>
                </a:lnTo>
                <a:lnTo>
                  <a:pt x="0" y="30154"/>
                </a:lnTo>
                <a:close/>
              </a:path>
            </a:pathLst>
          </a:custGeom>
          <a:solidFill>
            <a:schemeClr val="bg1"/>
          </a:solidFill>
          <a:ln w="38100">
            <a:solidFill>
              <a:schemeClr val="tx1">
                <a:lumMod val="85000"/>
                <a:lumOff val="1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9" name="矩形 3"/>
          <p:cNvSpPr/>
          <p:nvPr/>
        </p:nvSpPr>
        <p:spPr>
          <a:xfrm>
            <a:off x="-42557" y="3736317"/>
            <a:ext cx="3304741" cy="3135081"/>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741" h="3135081">
                <a:moveTo>
                  <a:pt x="0" y="0"/>
                </a:moveTo>
                <a:cubicBezTo>
                  <a:pt x="381914" y="239487"/>
                  <a:pt x="332027" y="1775844"/>
                  <a:pt x="1204092" y="1915297"/>
                </a:cubicBezTo>
                <a:cubicBezTo>
                  <a:pt x="2076157" y="2054750"/>
                  <a:pt x="3190325" y="2542546"/>
                  <a:pt x="3304741" y="3135081"/>
                </a:cubicBezTo>
                <a:lnTo>
                  <a:pt x="0" y="3135081"/>
                </a:lnTo>
                <a:lnTo>
                  <a:pt x="0" y="0"/>
                </a:lnTo>
                <a:close/>
              </a:path>
            </a:pathLst>
          </a:custGeom>
          <a:solidFill>
            <a:schemeClr val="bg1"/>
          </a:solidFill>
          <a:ln w="38100">
            <a:solidFill>
              <a:schemeClr val="tx1">
                <a:lumMod val="85000"/>
                <a:lumOff val="1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0" name="矩形 3"/>
          <p:cNvSpPr/>
          <p:nvPr/>
        </p:nvSpPr>
        <p:spPr>
          <a:xfrm>
            <a:off x="-24713" y="4722842"/>
            <a:ext cx="2260334" cy="2144227"/>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 name="connsiteX0-233" fmla="*/ 0 w 3304741"/>
              <a:gd name="connsiteY0-234" fmla="*/ 0 h 3135081"/>
              <a:gd name="connsiteX1-235" fmla="*/ 1204092 w 3304741"/>
              <a:gd name="connsiteY1-236" fmla="*/ 1915297 h 3135081"/>
              <a:gd name="connsiteX2-237" fmla="*/ 3304741 w 3304741"/>
              <a:gd name="connsiteY2-238" fmla="*/ 3135081 h 3135081"/>
              <a:gd name="connsiteX3-239" fmla="*/ 0 w 3304741"/>
              <a:gd name="connsiteY3-240" fmla="*/ 3135081 h 3135081"/>
              <a:gd name="connsiteX4-241" fmla="*/ 0 w 3304741"/>
              <a:gd name="connsiteY4-242" fmla="*/ 0 h 3135081"/>
              <a:gd name="connsiteX0-243" fmla="*/ 0 w 3304741"/>
              <a:gd name="connsiteY0-244" fmla="*/ 0 h 3135081"/>
              <a:gd name="connsiteX1-245" fmla="*/ 1204092 w 3304741"/>
              <a:gd name="connsiteY1-246" fmla="*/ 1915297 h 3135081"/>
              <a:gd name="connsiteX2-247" fmla="*/ 3304741 w 3304741"/>
              <a:gd name="connsiteY2-248" fmla="*/ 3135081 h 3135081"/>
              <a:gd name="connsiteX3-249" fmla="*/ 0 w 3304741"/>
              <a:gd name="connsiteY3-250" fmla="*/ 3135081 h 3135081"/>
              <a:gd name="connsiteX4-251" fmla="*/ 0 w 3304741"/>
              <a:gd name="connsiteY4-252" fmla="*/ 0 h 3135081"/>
              <a:gd name="connsiteX0-253" fmla="*/ 0 w 3304842"/>
              <a:gd name="connsiteY0-254" fmla="*/ 0 h 3135081"/>
              <a:gd name="connsiteX1-255" fmla="*/ 1204092 w 3304842"/>
              <a:gd name="connsiteY1-256" fmla="*/ 1915297 h 3135081"/>
              <a:gd name="connsiteX2-257" fmla="*/ 3304741 w 3304842"/>
              <a:gd name="connsiteY2-258" fmla="*/ 3135081 h 3135081"/>
              <a:gd name="connsiteX3-259" fmla="*/ 0 w 3304842"/>
              <a:gd name="connsiteY3-260" fmla="*/ 3135081 h 3135081"/>
              <a:gd name="connsiteX4-261" fmla="*/ 0 w 3304842"/>
              <a:gd name="connsiteY4-262" fmla="*/ 0 h 31350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842" h="3135081">
                <a:moveTo>
                  <a:pt x="0" y="0"/>
                </a:moveTo>
                <a:cubicBezTo>
                  <a:pt x="454182" y="40752"/>
                  <a:pt x="151357" y="1884244"/>
                  <a:pt x="1204092" y="1915297"/>
                </a:cubicBezTo>
                <a:cubicBezTo>
                  <a:pt x="2256827" y="1946350"/>
                  <a:pt x="3316793" y="2470279"/>
                  <a:pt x="3304741" y="3135081"/>
                </a:cubicBezTo>
                <a:lnTo>
                  <a:pt x="0" y="3135081"/>
                </a:lnTo>
                <a:lnTo>
                  <a:pt x="0" y="0"/>
                </a:lnTo>
                <a:close/>
              </a:path>
            </a:pathLst>
          </a:custGeom>
          <a:solidFill>
            <a:srgbClr val="F1A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1" name="矩形 3"/>
          <p:cNvSpPr/>
          <p:nvPr/>
        </p:nvSpPr>
        <p:spPr>
          <a:xfrm flipH="1" flipV="1">
            <a:off x="9772238" y="-10763"/>
            <a:ext cx="2419762" cy="2383260"/>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 name="connsiteX0-233" fmla="*/ 0 w 3304741"/>
              <a:gd name="connsiteY0-234" fmla="*/ 0 h 3135081"/>
              <a:gd name="connsiteX1-235" fmla="*/ 1204092 w 3304741"/>
              <a:gd name="connsiteY1-236" fmla="*/ 1915297 h 3135081"/>
              <a:gd name="connsiteX2-237" fmla="*/ 3304741 w 3304741"/>
              <a:gd name="connsiteY2-238" fmla="*/ 3135081 h 3135081"/>
              <a:gd name="connsiteX3-239" fmla="*/ 0 w 3304741"/>
              <a:gd name="connsiteY3-240" fmla="*/ 3135081 h 3135081"/>
              <a:gd name="connsiteX4-241" fmla="*/ 0 w 3304741"/>
              <a:gd name="connsiteY4-242" fmla="*/ 0 h 3135081"/>
              <a:gd name="connsiteX0-243" fmla="*/ 0 w 3304741"/>
              <a:gd name="connsiteY0-244" fmla="*/ 0 h 3135081"/>
              <a:gd name="connsiteX1-245" fmla="*/ 1204092 w 3304741"/>
              <a:gd name="connsiteY1-246" fmla="*/ 1915297 h 3135081"/>
              <a:gd name="connsiteX2-247" fmla="*/ 3304741 w 3304741"/>
              <a:gd name="connsiteY2-248" fmla="*/ 3135081 h 3135081"/>
              <a:gd name="connsiteX3-249" fmla="*/ 0 w 3304741"/>
              <a:gd name="connsiteY3-250" fmla="*/ 3135081 h 3135081"/>
              <a:gd name="connsiteX4-251" fmla="*/ 0 w 3304741"/>
              <a:gd name="connsiteY4-252" fmla="*/ 0 h 3135081"/>
              <a:gd name="connsiteX0-253" fmla="*/ 0 w 3304842"/>
              <a:gd name="connsiteY0-254" fmla="*/ 0 h 3135081"/>
              <a:gd name="connsiteX1-255" fmla="*/ 1204092 w 3304842"/>
              <a:gd name="connsiteY1-256" fmla="*/ 1915297 h 3135081"/>
              <a:gd name="connsiteX2-257" fmla="*/ 3304741 w 3304842"/>
              <a:gd name="connsiteY2-258" fmla="*/ 3135081 h 3135081"/>
              <a:gd name="connsiteX3-259" fmla="*/ 0 w 3304842"/>
              <a:gd name="connsiteY3-260" fmla="*/ 3135081 h 3135081"/>
              <a:gd name="connsiteX4-261" fmla="*/ 0 w 3304842"/>
              <a:gd name="connsiteY4-262" fmla="*/ 0 h 3135081"/>
              <a:gd name="connsiteX0-263" fmla="*/ 0 w 3304830"/>
              <a:gd name="connsiteY0-264" fmla="*/ 0 h 3135081"/>
              <a:gd name="connsiteX1-265" fmla="*/ 1052210 w 3304830"/>
              <a:gd name="connsiteY1-266" fmla="*/ 1866533 h 3135081"/>
              <a:gd name="connsiteX2-267" fmla="*/ 3304741 w 3304830"/>
              <a:gd name="connsiteY2-268" fmla="*/ 3135081 h 3135081"/>
              <a:gd name="connsiteX3-269" fmla="*/ 0 w 3304830"/>
              <a:gd name="connsiteY3-270" fmla="*/ 3135081 h 3135081"/>
              <a:gd name="connsiteX4-271" fmla="*/ 0 w 3304830"/>
              <a:gd name="connsiteY4-272" fmla="*/ 0 h 3135081"/>
              <a:gd name="connsiteX0-273" fmla="*/ 0 w 3304825"/>
              <a:gd name="connsiteY0-274" fmla="*/ 0 h 3135081"/>
              <a:gd name="connsiteX1-275" fmla="*/ 1052210 w 3304825"/>
              <a:gd name="connsiteY1-276" fmla="*/ 1866533 h 3135081"/>
              <a:gd name="connsiteX2-277" fmla="*/ 3304741 w 3304825"/>
              <a:gd name="connsiteY2-278" fmla="*/ 3135081 h 3135081"/>
              <a:gd name="connsiteX3-279" fmla="*/ 0 w 3304825"/>
              <a:gd name="connsiteY3-280" fmla="*/ 3135081 h 3135081"/>
              <a:gd name="connsiteX4-281" fmla="*/ 0 w 3304825"/>
              <a:gd name="connsiteY4-282" fmla="*/ 0 h 3135081"/>
              <a:gd name="connsiteX0-283" fmla="*/ 0 w 3304824"/>
              <a:gd name="connsiteY0-284" fmla="*/ 0 h 3135081"/>
              <a:gd name="connsiteX1-285" fmla="*/ 1035334 w 3304824"/>
              <a:gd name="connsiteY1-286" fmla="*/ 1817768 h 3135081"/>
              <a:gd name="connsiteX2-287" fmla="*/ 3304741 w 3304824"/>
              <a:gd name="connsiteY2-288" fmla="*/ 3135081 h 3135081"/>
              <a:gd name="connsiteX3-289" fmla="*/ 0 w 3304824"/>
              <a:gd name="connsiteY3-290" fmla="*/ 3135081 h 3135081"/>
              <a:gd name="connsiteX4-291" fmla="*/ 0 w 3304824"/>
              <a:gd name="connsiteY4-292" fmla="*/ 0 h 3135081"/>
              <a:gd name="connsiteX0-293" fmla="*/ 0 w 3304741"/>
              <a:gd name="connsiteY0-294" fmla="*/ 0 h 3135081"/>
              <a:gd name="connsiteX1-295" fmla="*/ 1035334 w 3304741"/>
              <a:gd name="connsiteY1-296" fmla="*/ 1817768 h 3135081"/>
              <a:gd name="connsiteX2-297" fmla="*/ 3304741 w 3304741"/>
              <a:gd name="connsiteY2-298" fmla="*/ 3135081 h 3135081"/>
              <a:gd name="connsiteX3-299" fmla="*/ 0 w 3304741"/>
              <a:gd name="connsiteY3-300" fmla="*/ 3135081 h 3135081"/>
              <a:gd name="connsiteX4-301" fmla="*/ 0 w 3304741"/>
              <a:gd name="connsiteY4-302" fmla="*/ 0 h 3135081"/>
              <a:gd name="connsiteX0-303" fmla="*/ 0 w 3304741"/>
              <a:gd name="connsiteY0-304" fmla="*/ 0 h 3135081"/>
              <a:gd name="connsiteX1-305" fmla="*/ 1035334 w 3304741"/>
              <a:gd name="connsiteY1-306" fmla="*/ 1817768 h 3135081"/>
              <a:gd name="connsiteX2-307" fmla="*/ 3304741 w 3304741"/>
              <a:gd name="connsiteY2-308" fmla="*/ 3135081 h 3135081"/>
              <a:gd name="connsiteX3-309" fmla="*/ 0 w 3304741"/>
              <a:gd name="connsiteY3-310" fmla="*/ 3135081 h 3135081"/>
              <a:gd name="connsiteX4-311" fmla="*/ 0 w 3304741"/>
              <a:gd name="connsiteY4-312" fmla="*/ 0 h 3135081"/>
              <a:gd name="connsiteX0-313" fmla="*/ 0 w 3304741"/>
              <a:gd name="connsiteY0-314" fmla="*/ 0 h 3135081"/>
              <a:gd name="connsiteX1-315" fmla="*/ 1035334 w 3304741"/>
              <a:gd name="connsiteY1-316" fmla="*/ 1817768 h 3135081"/>
              <a:gd name="connsiteX2-317" fmla="*/ 3304741 w 3304741"/>
              <a:gd name="connsiteY2-318" fmla="*/ 3135081 h 3135081"/>
              <a:gd name="connsiteX3-319" fmla="*/ 0 w 3304741"/>
              <a:gd name="connsiteY3-320" fmla="*/ 3135081 h 3135081"/>
              <a:gd name="connsiteX4-321" fmla="*/ 0 w 3304741"/>
              <a:gd name="connsiteY4-322" fmla="*/ 0 h 31350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741" h="3135081">
                <a:moveTo>
                  <a:pt x="0" y="0"/>
                </a:moveTo>
                <a:cubicBezTo>
                  <a:pt x="487933" y="57007"/>
                  <a:pt x="50103" y="1559148"/>
                  <a:pt x="1035334" y="1817768"/>
                </a:cubicBezTo>
                <a:cubicBezTo>
                  <a:pt x="2020565" y="2076388"/>
                  <a:pt x="3013027" y="2226458"/>
                  <a:pt x="3304741" y="3135081"/>
                </a:cubicBezTo>
                <a:lnTo>
                  <a:pt x="0" y="3135081"/>
                </a:lnTo>
                <a:lnTo>
                  <a:pt x="0" y="0"/>
                </a:lnTo>
                <a:close/>
              </a:path>
            </a:pathLst>
          </a:custGeom>
          <a:solidFill>
            <a:srgbClr val="E4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8" name="椭圆 17"/>
          <p:cNvSpPr/>
          <p:nvPr/>
        </p:nvSpPr>
        <p:spPr>
          <a:xfrm>
            <a:off x="819350" y="4744519"/>
            <a:ext cx="329308" cy="329308"/>
          </a:xfrm>
          <a:prstGeom prst="ellipse">
            <a:avLst/>
          </a:prstGeom>
          <a:solidFill>
            <a:srgbClr val="E4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9" name="椭圆 18"/>
          <p:cNvSpPr/>
          <p:nvPr/>
        </p:nvSpPr>
        <p:spPr>
          <a:xfrm>
            <a:off x="10817465" y="1633764"/>
            <a:ext cx="329308" cy="329308"/>
          </a:xfrm>
          <a:prstGeom prst="ellipse">
            <a:avLst/>
          </a:prstGeom>
          <a:solidFill>
            <a:srgbClr val="F1A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pic>
        <p:nvPicPr>
          <p:cNvPr id="4" name="图片 3" descr="5bda8c07c64d1"/>
          <p:cNvPicPr>
            <a:picLocks noChangeAspect="1"/>
          </p:cNvPicPr>
          <p:nvPr/>
        </p:nvPicPr>
        <p:blipFill>
          <a:blip r:embed="rId1"/>
          <a:stretch>
            <a:fillRect/>
          </a:stretch>
        </p:blipFill>
        <p:spPr>
          <a:xfrm>
            <a:off x="718185" y="384493"/>
            <a:ext cx="329565" cy="335915"/>
          </a:xfrm>
          <a:prstGeom prst="rect">
            <a:avLst/>
          </a:prstGeom>
        </p:spPr>
      </p:pic>
      <p:sp>
        <p:nvSpPr>
          <p:cNvPr id="2" name="文本框 1"/>
          <p:cNvSpPr txBox="1"/>
          <p:nvPr/>
        </p:nvSpPr>
        <p:spPr>
          <a:xfrm>
            <a:off x="1047750" y="153035"/>
            <a:ext cx="9533890" cy="798830"/>
          </a:xfrm>
          <a:prstGeom prst="rect">
            <a:avLst/>
          </a:prstGeom>
          <a:noFill/>
        </p:spPr>
        <p:txBody>
          <a:bodyPr wrap="square" rtlCol="0" anchor="t">
            <a:spAutoFit/>
          </a:bodyPr>
          <a:p>
            <a:r>
              <a:rPr lang="zh-CN" altLang="en-US" sz="2300">
                <a:solidFill>
                  <a:schemeClr val="tx1">
                    <a:lumMod val="75000"/>
                    <a:lumOff val="25000"/>
                  </a:schemeClr>
                </a:solidFill>
                <a:latin typeface="微软雅黑" panose="020B0503020204020204" charset="-122"/>
                <a:ea typeface="微软雅黑" panose="020B0503020204020204" charset="-122"/>
              </a:rPr>
              <a:t>下列规则由按物价码判定违规，调整为按中心编码判定违规、调整部分项目限定次数和知识库范围</a:t>
            </a:r>
            <a:endParaRPr lang="zh-CN" altLang="en-US" sz="2300">
              <a:solidFill>
                <a:schemeClr val="tx1">
                  <a:lumMod val="75000"/>
                  <a:lumOff val="25000"/>
                </a:schemeClr>
              </a:solidFill>
              <a:latin typeface="微软雅黑" panose="020B0503020204020204" charset="-122"/>
              <a:ea typeface="微软雅黑" panose="020B0503020204020204" charset="-122"/>
            </a:endParaRPr>
          </a:p>
        </p:txBody>
      </p:sp>
      <p:graphicFrame>
        <p:nvGraphicFramePr>
          <p:cNvPr id="13" name="表格 12"/>
          <p:cNvGraphicFramePr/>
          <p:nvPr/>
        </p:nvGraphicFramePr>
        <p:xfrm>
          <a:off x="5641022" y="1466215"/>
          <a:ext cx="4960938" cy="393700"/>
        </p:xfrm>
        <a:graphic>
          <a:graphicData uri="http://schemas.openxmlformats.org/drawingml/2006/table">
            <a:tbl>
              <a:tblPr firstRow="1" bandRow="1">
                <a:tableStyleId>{5940675A-B579-460E-94D1-54222C63F5DA}</a:tableStyleId>
              </a:tblPr>
              <a:tblGrid>
                <a:gridCol w="2349500"/>
                <a:gridCol w="2611438"/>
              </a:tblGrid>
              <a:tr h="3937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按物价编码判定超次数违规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按中心编码判定超次数违规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bl>
          </a:graphicData>
        </a:graphic>
      </p:graphicFrame>
      <p:graphicFrame>
        <p:nvGraphicFramePr>
          <p:cNvPr id="17" name="表格 16"/>
          <p:cNvGraphicFramePr/>
          <p:nvPr/>
        </p:nvGraphicFramePr>
        <p:xfrm>
          <a:off x="5641022" y="1859915"/>
          <a:ext cx="4960938" cy="393700"/>
        </p:xfrm>
        <a:graphic>
          <a:graphicData uri="http://schemas.openxmlformats.org/drawingml/2006/table">
            <a:tbl>
              <a:tblPr firstRow="1" bandRow="1">
                <a:tableStyleId>{5940675A-B579-460E-94D1-54222C63F5DA}</a:tableStyleId>
              </a:tblPr>
              <a:tblGrid>
                <a:gridCol w="2349500"/>
                <a:gridCol w="2611438"/>
              </a:tblGrid>
              <a:tr h="393700">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“手功能训练”在同一机构，门诊单月不超过31次</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“手功能训练”在同一机构，门诊单月不超过62次</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bl>
          </a:graphicData>
        </a:graphic>
      </p:graphicFrame>
      <p:graphicFrame>
        <p:nvGraphicFramePr>
          <p:cNvPr id="20" name="表格 19"/>
          <p:cNvGraphicFramePr/>
          <p:nvPr/>
        </p:nvGraphicFramePr>
        <p:xfrm>
          <a:off x="5641022" y="2253615"/>
          <a:ext cx="4961255" cy="393700"/>
        </p:xfrm>
        <a:graphic>
          <a:graphicData uri="http://schemas.openxmlformats.org/drawingml/2006/table">
            <a:tbl>
              <a:tblPr firstRow="1" bandRow="1">
                <a:tableStyleId>{5940675A-B579-460E-94D1-54222C63F5DA}</a:tableStyleId>
              </a:tblPr>
              <a:tblGrid>
                <a:gridCol w="2349500"/>
                <a:gridCol w="2611755"/>
              </a:tblGrid>
              <a:tr h="393700">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“关节松动训练”在同一机构，门诊单月不超过31次</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“关节松动训练”在同一机构，门诊单月不超过62次</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bl>
          </a:graphicData>
        </a:graphic>
      </p:graphicFrame>
      <p:graphicFrame>
        <p:nvGraphicFramePr>
          <p:cNvPr id="21" name="表格 20"/>
          <p:cNvGraphicFramePr/>
          <p:nvPr/>
        </p:nvGraphicFramePr>
        <p:xfrm>
          <a:off x="5641022" y="2647315"/>
          <a:ext cx="4960938" cy="393700"/>
        </p:xfrm>
        <a:graphic>
          <a:graphicData uri="http://schemas.openxmlformats.org/drawingml/2006/table">
            <a:tbl>
              <a:tblPr firstRow="1" bandRow="1">
                <a:tableStyleId>{5940675A-B579-460E-94D1-54222C63F5DA}</a:tableStyleId>
              </a:tblPr>
              <a:tblGrid>
                <a:gridCol w="2349500"/>
                <a:gridCol w="2611438"/>
              </a:tblGrid>
              <a:tr h="393700">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“偏瘫肢体综合训练”在同一机构，门诊单月不超过31次</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“偏瘫肢体综合训练”在同一机构，门诊单月不超过62次</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bl>
          </a:graphicData>
        </a:graphic>
      </p:graphicFrame>
      <p:graphicFrame>
        <p:nvGraphicFramePr>
          <p:cNvPr id="24" name="表格 23"/>
          <p:cNvGraphicFramePr/>
          <p:nvPr/>
        </p:nvGraphicFramePr>
        <p:xfrm>
          <a:off x="5641022" y="3041015"/>
          <a:ext cx="4960938" cy="393700"/>
        </p:xfrm>
        <a:graphic>
          <a:graphicData uri="http://schemas.openxmlformats.org/drawingml/2006/table">
            <a:tbl>
              <a:tblPr firstRow="1" bandRow="1">
                <a:tableStyleId>{5940675A-B579-460E-94D1-54222C63F5DA}</a:tableStyleId>
              </a:tblPr>
              <a:tblGrid>
                <a:gridCol w="2349500"/>
                <a:gridCol w="2611438"/>
              </a:tblGrid>
              <a:tr h="393700">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“截瘫肢体综合训练”在同一机构，门诊单月不超过31次</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“截瘫肢体综合训练”在同一机构，门诊单月不超过62次</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bl>
          </a:graphicData>
        </a:graphic>
      </p:graphicFrame>
      <p:graphicFrame>
        <p:nvGraphicFramePr>
          <p:cNvPr id="25" name="表格 24"/>
          <p:cNvGraphicFramePr/>
          <p:nvPr/>
        </p:nvGraphicFramePr>
        <p:xfrm>
          <a:off x="5640387" y="3434715"/>
          <a:ext cx="4960938" cy="393700"/>
        </p:xfrm>
        <a:graphic>
          <a:graphicData uri="http://schemas.openxmlformats.org/drawingml/2006/table">
            <a:tbl>
              <a:tblPr firstRow="1" bandRow="1">
                <a:tableStyleId>{5940675A-B579-460E-94D1-54222C63F5DA}</a:tableStyleId>
              </a:tblPr>
              <a:tblGrid>
                <a:gridCol w="2349500"/>
                <a:gridCol w="2611438"/>
              </a:tblGrid>
              <a:tr h="393700">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“吞咽功能障碍训练”在同一机构，门诊单月不超过31次</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“吞咽功能障碍训练”在同一机构，门诊单月不超过62次</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bl>
          </a:graphicData>
        </a:graphic>
      </p:graphicFrame>
      <p:graphicFrame>
        <p:nvGraphicFramePr>
          <p:cNvPr id="26" name="表格 25"/>
          <p:cNvGraphicFramePr/>
          <p:nvPr/>
        </p:nvGraphicFramePr>
        <p:xfrm>
          <a:off x="5640387" y="3828415"/>
          <a:ext cx="4960938" cy="393700"/>
        </p:xfrm>
        <a:graphic>
          <a:graphicData uri="http://schemas.openxmlformats.org/drawingml/2006/table">
            <a:tbl>
              <a:tblPr firstRow="1" bandRow="1">
                <a:tableStyleId>{5940675A-B579-460E-94D1-54222C63F5DA}</a:tableStyleId>
              </a:tblPr>
              <a:tblGrid>
                <a:gridCol w="2349500"/>
                <a:gridCol w="2611438"/>
              </a:tblGrid>
              <a:tr h="393700">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“牵引”在同一机构，门诊单月不超过31次</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“牵引”在同一机构，门诊单月不超过62次</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bl>
          </a:graphicData>
        </a:graphic>
      </p:graphicFrame>
      <p:graphicFrame>
        <p:nvGraphicFramePr>
          <p:cNvPr id="33" name="表格 32"/>
          <p:cNvGraphicFramePr/>
          <p:nvPr/>
        </p:nvGraphicFramePr>
        <p:xfrm>
          <a:off x="5641022" y="4222115"/>
          <a:ext cx="4961255" cy="393700"/>
        </p:xfrm>
        <a:graphic>
          <a:graphicData uri="http://schemas.openxmlformats.org/drawingml/2006/table">
            <a:tbl>
              <a:tblPr firstRow="1" bandRow="1">
                <a:tableStyleId>{5940675A-B579-460E-94D1-54222C63F5DA}</a:tableStyleId>
              </a:tblPr>
              <a:tblGrid>
                <a:gridCol w="2349500"/>
                <a:gridCol w="2611438"/>
              </a:tblGrid>
              <a:tr h="393700">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“等速肌力训练”在同一机构，门诊单月不超过31次</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4F2F2"/>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“等速肌力训练”在同一机构，门诊单月不超过62次</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bl>
          </a:graphicData>
        </a:graphic>
      </p:graphicFrame>
      <p:graphicFrame>
        <p:nvGraphicFramePr>
          <p:cNvPr id="34" name="表格 33"/>
          <p:cNvGraphicFramePr/>
          <p:nvPr/>
        </p:nvGraphicFramePr>
        <p:xfrm>
          <a:off x="5641022" y="4615815"/>
          <a:ext cx="4961255" cy="393700"/>
        </p:xfrm>
        <a:graphic>
          <a:graphicData uri="http://schemas.openxmlformats.org/drawingml/2006/table">
            <a:tbl>
              <a:tblPr firstRow="1" bandRow="1">
                <a:tableStyleId>{5940675A-B579-460E-94D1-54222C63F5DA}</a:tableStyleId>
              </a:tblPr>
              <a:tblGrid>
                <a:gridCol w="2349500"/>
                <a:gridCol w="2611438"/>
              </a:tblGrid>
              <a:tr h="393700">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“红外线治疗”在同一机构，门诊单月不超过62次</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4F2F2"/>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“红外线治疗”在同一机构，门诊单月不超过124次</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bl>
          </a:graphicData>
        </a:graphic>
      </p:graphicFrame>
      <p:graphicFrame>
        <p:nvGraphicFramePr>
          <p:cNvPr id="35" name="表格 34"/>
          <p:cNvGraphicFramePr/>
          <p:nvPr/>
        </p:nvGraphicFramePr>
        <p:xfrm>
          <a:off x="5641022" y="5009515"/>
          <a:ext cx="4961255" cy="393700"/>
        </p:xfrm>
        <a:graphic>
          <a:graphicData uri="http://schemas.openxmlformats.org/drawingml/2006/table">
            <a:tbl>
              <a:tblPr firstRow="1" bandRow="1">
                <a:tableStyleId>{5940675A-B579-460E-94D1-54222C63F5DA}</a:tableStyleId>
              </a:tblPr>
              <a:tblGrid>
                <a:gridCol w="2349500"/>
                <a:gridCol w="2611438"/>
              </a:tblGrid>
              <a:tr h="393700">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“可见光治疗”在同一机构，门诊单月不超过62次</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4F2F2"/>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“可见光治疗”在同一机构，门诊单月不超过124次</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bl>
          </a:graphicData>
        </a:graphic>
      </p:graphicFrame>
      <p:graphicFrame>
        <p:nvGraphicFramePr>
          <p:cNvPr id="12" name="表格 11"/>
          <p:cNvGraphicFramePr/>
          <p:nvPr/>
        </p:nvGraphicFramePr>
        <p:xfrm>
          <a:off x="1591310" y="1076325"/>
          <a:ext cx="9010015" cy="387350"/>
        </p:xfrm>
        <a:graphic>
          <a:graphicData uri="http://schemas.openxmlformats.org/drawingml/2006/table">
            <a:tbl>
              <a:tblPr firstRow="1" bandRow="1">
                <a:tableStyleId>{5940675A-B579-460E-94D1-54222C63F5DA}</a:tableStyleId>
              </a:tblPr>
              <a:tblGrid>
                <a:gridCol w="812800"/>
                <a:gridCol w="1561465"/>
                <a:gridCol w="1668780"/>
                <a:gridCol w="2347595"/>
                <a:gridCol w="2619375"/>
              </a:tblGrid>
              <a:tr h="387350">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规则编码</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规则名称</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适用范围</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调整前规则内涵</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调整后规则内涵</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bl>
          </a:graphicData>
        </a:graphic>
      </p:graphicFrame>
      <p:graphicFrame>
        <p:nvGraphicFramePr>
          <p:cNvPr id="36" name="表格 35"/>
          <p:cNvGraphicFramePr/>
          <p:nvPr>
            <p:custDataLst>
              <p:tags r:id="rId2"/>
            </p:custDataLst>
          </p:nvPr>
        </p:nvGraphicFramePr>
        <p:xfrm>
          <a:off x="5641657" y="5403215"/>
          <a:ext cx="4961255" cy="1181100"/>
        </p:xfrm>
        <a:graphic>
          <a:graphicData uri="http://schemas.openxmlformats.org/drawingml/2006/table">
            <a:tbl>
              <a:tblPr firstRow="1" bandRow="1">
                <a:tableStyleId>{5940675A-B579-460E-94D1-54222C63F5DA}</a:tableStyleId>
              </a:tblPr>
              <a:tblGrid>
                <a:gridCol w="2349500"/>
                <a:gridCol w="2611438"/>
              </a:tblGrid>
              <a:tr h="393700">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“直流电治疗”在同一机构，门诊单月不超过62次</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4F2F2"/>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“直流电治疗”在同一机构，门诊单月不超过124次</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393700">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“低频脉冲电治疗”在同一机构，门诊单月不超过62次</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4F2F2"/>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“低频脉冲电治疗”在同一机构，门诊单月不超过124次</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1D9A9">
                        <a:alpha val="40000"/>
                      </a:srgbClr>
                    </a:solidFill>
                  </a:tcPr>
                </a:tc>
              </a:tr>
              <a:tr h="393700">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“中频脉冲电治疗”在同一机构，门诊单月不超过62次</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4F2F2"/>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“中频脉冲电治疗”在同一机构，门诊单月不超过124次</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1D9A9">
                        <a:alpha val="40000"/>
                      </a:srgbClr>
                    </a:solidFill>
                  </a:tcPr>
                </a:tc>
              </a:tr>
            </a:tbl>
          </a:graphicData>
        </a:graphic>
      </p:graphicFrame>
      <p:graphicFrame>
        <p:nvGraphicFramePr>
          <p:cNvPr id="7" name="表格 6"/>
          <p:cNvGraphicFramePr/>
          <p:nvPr/>
        </p:nvGraphicFramePr>
        <p:xfrm>
          <a:off x="1591310" y="1459865"/>
          <a:ext cx="4050030" cy="5120005"/>
        </p:xfrm>
        <a:graphic>
          <a:graphicData uri="http://schemas.openxmlformats.org/drawingml/2006/table">
            <a:tbl>
              <a:tblPr firstRow="1" bandRow="1">
                <a:tableStyleId>{5C22544A-7EE6-4342-B048-85BDC9FD1C3A}</a:tableStyleId>
              </a:tblPr>
              <a:tblGrid>
                <a:gridCol w="817880"/>
                <a:gridCol w="1562100"/>
                <a:gridCol w="1670050"/>
              </a:tblGrid>
              <a:tr h="394970">
                <a:tc rowSpan="13">
                  <a:txBody>
                    <a:bodyPr/>
                    <a:p>
                      <a:pPr indent="0">
                        <a:buNone/>
                      </a:pPr>
                      <a:r>
                        <a:rPr lang="en-US" sz="900" b="0">
                          <a:solidFill>
                            <a:srgbClr val="000000"/>
                          </a:solidFill>
                          <a:latin typeface="宋体" panose="02010600030101010101" pitchFamily="2" charset="-122"/>
                        </a:rPr>
                        <a:t>SH2022ZL005</a:t>
                      </a:r>
                      <a:endParaRPr lang="en-US" sz="900" b="0">
                        <a:solidFill>
                          <a:srgbClr val="000000"/>
                        </a:solidFill>
                        <a:latin typeface="宋体" panose="02010600030101010101" pitchFamily="2" charset="-122"/>
                      </a:endParaRPr>
                    </a:p>
                    <a:p>
                      <a:pPr indent="0">
                        <a:buNone/>
                      </a:pPr>
                      <a:endParaRPr lang="en-US" sz="900" b="0">
                        <a:solidFill>
                          <a:srgbClr val="000000"/>
                        </a:solidFill>
                        <a:latin typeface="宋体" panose="02010600030101010101" pitchFamily="2" charset="-122"/>
                      </a:endParaRPr>
                    </a:p>
                  </a:txBody>
                  <a:tcPr vert="horz" anchor="ctr">
                    <a:lnL w="1524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c rowSpan="13">
                  <a:txBody>
                    <a:bodyPr/>
                    <a:p>
                      <a:pPr indent="0">
                        <a:buNone/>
                      </a:pPr>
                      <a:r>
                        <a:rPr lang="zh-CN" sz="900" b="0">
                          <a:solidFill>
                            <a:srgbClr val="000000"/>
                          </a:solidFill>
                          <a:ea typeface="宋体" panose="02010600030101010101" pitchFamily="2" charset="-122"/>
                        </a:rPr>
                        <a:t>不规范门诊康复项目超次数</a:t>
                      </a:r>
                      <a:endParaRPr lang="zh-CN" sz="900" b="0">
                        <a:solidFill>
                          <a:srgbClr val="000000"/>
                        </a:solidFill>
                        <a:ea typeface="宋体" panose="02010600030101010101" pitchFamily="2" charset="-122"/>
                      </a:endParaRPr>
                    </a:p>
                    <a:p>
                      <a:pPr indent="0">
                        <a:buNone/>
                      </a:pPr>
                      <a:endParaRPr lang="zh-CN" sz="900" b="0">
                        <a:solidFill>
                          <a:srgbClr val="000000"/>
                        </a:solidFill>
                        <a:ea typeface="宋体" panose="02010600030101010101" pitchFamily="2" charset="-122"/>
                      </a:endParaRPr>
                    </a:p>
                  </a:txBody>
                  <a:tcPr vert="horz" anchor="ctr">
                    <a:lnL w="1524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900" b="0">
                          <a:solidFill>
                            <a:srgbClr val="000000"/>
                          </a:solidFill>
                          <a:ea typeface="宋体" panose="02010600030101010101" pitchFamily="2" charset="-122"/>
                        </a:rPr>
                        <a:t>定点医疗机构职工医保、居民医保、生育保险的门诊费用</a:t>
                      </a:r>
                      <a:endParaRPr lang="en-US" altLang="en-US" sz="900" b="0">
                        <a:solidFill>
                          <a:srgbClr val="000000"/>
                        </a:solidFill>
                        <a:latin typeface="宋体" panose="02010600030101010101" pitchFamily="2" charset="-122"/>
                      </a:endParaRPr>
                    </a:p>
                  </a:txBody>
                  <a:tcPr vert="horz" anchor="ctr">
                    <a:lnL w="1524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r>
              <a:tr h="396240">
                <a:tc vMerge="1">
                  <a:tcPr vert="horz" anchor="ctr">
                    <a:lnL w="1524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c vMerge="1">
                  <a:tcPr vert="horz" anchor="ctr">
                    <a:lnL w="1524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900" b="0">
                          <a:solidFill>
                            <a:srgbClr val="000000"/>
                          </a:solidFill>
                          <a:ea typeface="宋体" panose="02010600030101010101" pitchFamily="2" charset="-122"/>
                        </a:rPr>
                        <a:t>定点医疗机构职工医保、居民医保、生育保险的门诊费用</a:t>
                      </a:r>
                      <a:endParaRPr lang="en-US" altLang="en-US" sz="900" b="0">
                        <a:solidFill>
                          <a:srgbClr val="000000"/>
                        </a:solidFill>
                        <a:latin typeface="宋体" panose="02010600030101010101" pitchFamily="2" charset="-122"/>
                      </a:endParaRPr>
                    </a:p>
                  </a:txBody>
                  <a:tcPr vert="horz" anchor="ctr">
                    <a:lnL w="1524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r>
              <a:tr h="394335">
                <a:tc vMerge="1">
                  <a:tcPr vert="horz" anchor="ctr">
                    <a:lnL w="1524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c vMerge="1">
                  <a:tcPr vert="horz" anchor="ctr">
                    <a:lnL w="1524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900" b="0">
                          <a:solidFill>
                            <a:srgbClr val="000000"/>
                          </a:solidFill>
                          <a:ea typeface="宋体" panose="02010600030101010101" pitchFamily="2" charset="-122"/>
                        </a:rPr>
                        <a:t>定点医疗机构职工医保、居民医保、生育保险的门诊费用</a:t>
                      </a:r>
                      <a:endParaRPr lang="en-US" altLang="en-US" sz="900" b="0">
                        <a:solidFill>
                          <a:srgbClr val="000000"/>
                        </a:solidFill>
                        <a:latin typeface="宋体" panose="02010600030101010101" pitchFamily="2" charset="-122"/>
                      </a:endParaRPr>
                    </a:p>
                  </a:txBody>
                  <a:tcPr vert="horz" anchor="ctr">
                    <a:lnL w="1524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r>
              <a:tr h="389890">
                <a:tc vMerge="1">
                  <a:tcPr vert="horz" anchor="ctr">
                    <a:lnL w="1524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c vMerge="1">
                  <a:tcPr vert="horz" anchor="ctr">
                    <a:lnL w="1524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900" b="0">
                          <a:solidFill>
                            <a:srgbClr val="000000"/>
                          </a:solidFill>
                          <a:ea typeface="宋体" panose="02010600030101010101" pitchFamily="2" charset="-122"/>
                        </a:rPr>
                        <a:t>定点医疗机构职工医保、居民医保、生育保险的门诊费用</a:t>
                      </a:r>
                      <a:endParaRPr lang="en-US" altLang="en-US" sz="900" b="0">
                        <a:solidFill>
                          <a:srgbClr val="000000"/>
                        </a:solidFill>
                        <a:latin typeface="宋体" panose="02010600030101010101" pitchFamily="2" charset="-122"/>
                      </a:endParaRPr>
                    </a:p>
                  </a:txBody>
                  <a:tcPr vert="horz" anchor="ctr">
                    <a:lnL w="1524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r>
              <a:tr h="394335">
                <a:tc vMerge="1">
                  <a:tcPr vert="horz" anchor="ctr">
                    <a:lnL w="1524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c vMerge="1">
                  <a:tcPr vert="horz" anchor="ctr">
                    <a:lnL w="1524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900" b="0">
                          <a:solidFill>
                            <a:srgbClr val="000000"/>
                          </a:solidFill>
                          <a:ea typeface="宋体" panose="02010600030101010101" pitchFamily="2" charset="-122"/>
                        </a:rPr>
                        <a:t>定点医疗机构职工医保、居民医保、生育保险的门诊费用</a:t>
                      </a:r>
                      <a:endParaRPr lang="en-US" altLang="en-US" sz="900" b="0">
                        <a:solidFill>
                          <a:srgbClr val="000000"/>
                        </a:solidFill>
                        <a:latin typeface="宋体" panose="02010600030101010101" pitchFamily="2" charset="-122"/>
                      </a:endParaRPr>
                    </a:p>
                  </a:txBody>
                  <a:tcPr vert="horz" anchor="ctr">
                    <a:lnL w="1524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r>
              <a:tr h="394335">
                <a:tc vMerge="1">
                  <a:tcPr vert="horz" anchor="ctr">
                    <a:lnL w="1524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c vMerge="1">
                  <a:tcPr vert="horz" anchor="ctr">
                    <a:lnL w="1524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900" b="0">
                          <a:solidFill>
                            <a:srgbClr val="000000"/>
                          </a:solidFill>
                          <a:ea typeface="宋体" panose="02010600030101010101" pitchFamily="2" charset="-122"/>
                        </a:rPr>
                        <a:t>定点医疗机构职工医保、居民医保、生育保险的门诊费用</a:t>
                      </a:r>
                      <a:endParaRPr lang="en-US" altLang="en-US" sz="900" b="0">
                        <a:solidFill>
                          <a:srgbClr val="000000"/>
                        </a:solidFill>
                        <a:latin typeface="宋体" panose="02010600030101010101" pitchFamily="2" charset="-122"/>
                      </a:endParaRPr>
                    </a:p>
                  </a:txBody>
                  <a:tcPr vert="horz" anchor="ctr">
                    <a:lnL w="1524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r>
              <a:tr h="394335">
                <a:tc vMerge="1">
                  <a:tcPr vert="horz" anchor="ctr">
                    <a:lnL w="1524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c vMerge="1">
                  <a:tcPr vert="horz" anchor="ctr">
                    <a:lnL w="1524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900" b="0">
                          <a:solidFill>
                            <a:srgbClr val="000000"/>
                          </a:solidFill>
                          <a:ea typeface="宋体" panose="02010600030101010101" pitchFamily="2" charset="-122"/>
                        </a:rPr>
                        <a:t>定点医疗机构职工医保、居民医保、生育保险的门诊费用</a:t>
                      </a:r>
                      <a:endParaRPr lang="en-US" altLang="en-US" sz="900" b="0">
                        <a:solidFill>
                          <a:srgbClr val="000000"/>
                        </a:solidFill>
                        <a:latin typeface="宋体" panose="02010600030101010101" pitchFamily="2" charset="-122"/>
                      </a:endParaRPr>
                    </a:p>
                  </a:txBody>
                  <a:tcPr vert="horz" anchor="ctr">
                    <a:lnL w="1524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r>
              <a:tr h="393700">
                <a:tc vMerge="1">
                  <a:tcPr vert="horz" anchor="ctr">
                    <a:lnL w="1524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c vMerge="1">
                  <a:tcPr vert="horz" anchor="ctr">
                    <a:lnL w="1524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900" b="0">
                          <a:solidFill>
                            <a:srgbClr val="000000"/>
                          </a:solidFill>
                          <a:ea typeface="宋体" panose="02010600030101010101" pitchFamily="2" charset="-122"/>
                        </a:rPr>
                        <a:t>定点医疗机构职工医保、居民医保、生育保险的门诊费用</a:t>
                      </a:r>
                      <a:endParaRPr lang="en-US" altLang="en-US" sz="900" b="0">
                        <a:solidFill>
                          <a:srgbClr val="000000"/>
                        </a:solidFill>
                        <a:latin typeface="宋体" panose="02010600030101010101" pitchFamily="2" charset="-122"/>
                      </a:endParaRPr>
                    </a:p>
                  </a:txBody>
                  <a:tcPr vert="horz" anchor="ctr">
                    <a:lnL w="1524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r>
              <a:tr h="394335">
                <a:tc vMerge="1">
                  <a:tcPr vert="horz" anchor="ctr">
                    <a:lnL w="1524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c vMerge="1">
                  <a:tcPr vert="horz" anchor="ctr">
                    <a:lnL w="1524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900" b="0">
                          <a:solidFill>
                            <a:srgbClr val="000000"/>
                          </a:solidFill>
                          <a:ea typeface="宋体" panose="02010600030101010101" pitchFamily="2" charset="-122"/>
                        </a:rPr>
                        <a:t>定点医疗机构职工医保、居民医保、生育保险的门诊费用</a:t>
                      </a:r>
                      <a:endParaRPr lang="en-US" altLang="en-US" sz="900" b="0">
                        <a:solidFill>
                          <a:srgbClr val="000000"/>
                        </a:solidFill>
                        <a:latin typeface="宋体" panose="02010600030101010101" pitchFamily="2" charset="-122"/>
                      </a:endParaRPr>
                    </a:p>
                  </a:txBody>
                  <a:tcPr vert="horz" anchor="ctr">
                    <a:lnL w="1524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r>
              <a:tr h="394970">
                <a:tc vMerge="1">
                  <a:tcPr vert="horz" anchor="ctr">
                    <a:lnL w="1524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c vMerge="1">
                  <a:tcPr vert="horz" anchor="ctr">
                    <a:lnL w="1524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900" b="0">
                          <a:solidFill>
                            <a:srgbClr val="000000"/>
                          </a:solidFill>
                          <a:ea typeface="宋体" panose="02010600030101010101" pitchFamily="2" charset="-122"/>
                        </a:rPr>
                        <a:t>定点医疗机构职工医保、居民医保、生育保险的门诊费用</a:t>
                      </a:r>
                      <a:endParaRPr lang="en-US" altLang="en-US" sz="900" b="0">
                        <a:solidFill>
                          <a:srgbClr val="000000"/>
                        </a:solidFill>
                        <a:latin typeface="宋体" panose="02010600030101010101" pitchFamily="2" charset="-122"/>
                      </a:endParaRPr>
                    </a:p>
                  </a:txBody>
                  <a:tcPr vert="horz" anchor="ctr">
                    <a:lnL w="1524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r>
              <a:tr h="389255">
                <a:tc vMerge="1">
                  <a:tcPr vert="horz" anchor="ctr">
                    <a:lnL w="1524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c vMerge="1">
                  <a:tcPr vert="horz" anchor="ctr">
                    <a:lnL w="1524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900" b="0">
                          <a:solidFill>
                            <a:srgbClr val="000000"/>
                          </a:solidFill>
                          <a:ea typeface="宋体" panose="02010600030101010101" pitchFamily="2" charset="-122"/>
                        </a:rPr>
                        <a:t>定点医疗机构职工医保、居民医保、生育保险的门诊费用</a:t>
                      </a:r>
                      <a:endParaRPr lang="en-US" altLang="en-US" sz="900" b="0">
                        <a:solidFill>
                          <a:srgbClr val="000000"/>
                        </a:solidFill>
                        <a:latin typeface="宋体" panose="02010600030101010101" pitchFamily="2" charset="-122"/>
                      </a:endParaRPr>
                    </a:p>
                  </a:txBody>
                  <a:tcPr vert="horz" anchor="ctr">
                    <a:lnL w="1524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r>
              <a:tr h="394970">
                <a:tc vMerge="1">
                  <a:tcPr vert="horz" anchor="ctr">
                    <a:lnL w="1524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c vMerge="1">
                  <a:tcPr vert="horz" anchor="ctr">
                    <a:lnL w="1524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900" b="0">
                          <a:solidFill>
                            <a:srgbClr val="000000"/>
                          </a:solidFill>
                          <a:ea typeface="宋体" panose="02010600030101010101" pitchFamily="2" charset="-122"/>
                        </a:rPr>
                        <a:t>定点医疗机构职工医保、居民医保、生育保险的门诊费用</a:t>
                      </a:r>
                      <a:endParaRPr lang="en-US" altLang="en-US" sz="900" b="0">
                        <a:solidFill>
                          <a:srgbClr val="000000"/>
                        </a:solidFill>
                        <a:latin typeface="宋体" panose="02010600030101010101" pitchFamily="2" charset="-122"/>
                      </a:endParaRPr>
                    </a:p>
                  </a:txBody>
                  <a:tcPr vert="horz" anchor="ctr">
                    <a:lnL w="1524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r>
              <a:tr h="394335">
                <a:tc vMerge="1">
                  <a:tcPr vert="horz" anchor="ctr">
                    <a:lnL w="1524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c vMerge="1">
                  <a:tcPr vert="horz" anchor="ctr">
                    <a:lnL w="1524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900" b="0">
                          <a:solidFill>
                            <a:srgbClr val="000000"/>
                          </a:solidFill>
                          <a:ea typeface="宋体" panose="02010600030101010101" pitchFamily="2" charset="-122"/>
                        </a:rPr>
                        <a:t>定点医疗机构职工医保、居民医保、生育保险的门诊费用</a:t>
                      </a:r>
                      <a:endParaRPr lang="en-US" altLang="en-US" sz="900" b="0">
                        <a:solidFill>
                          <a:srgbClr val="000000"/>
                        </a:solidFill>
                        <a:latin typeface="宋体" panose="02010600030101010101" pitchFamily="2" charset="-122"/>
                      </a:endParaRPr>
                    </a:p>
                  </a:txBody>
                  <a:tcPr vert="horz" anchor="ctr">
                    <a:lnL w="1524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advTm="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3"/>
          <p:cNvSpPr/>
          <p:nvPr/>
        </p:nvSpPr>
        <p:spPr>
          <a:xfrm flipH="1" flipV="1">
            <a:off x="8835423" y="-23367"/>
            <a:ext cx="3373510" cy="3229823"/>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 name="connsiteX0-233" fmla="*/ 0 w 3304741"/>
              <a:gd name="connsiteY0-234" fmla="*/ 0 h 3135081"/>
              <a:gd name="connsiteX1-235" fmla="*/ 1204092 w 3304741"/>
              <a:gd name="connsiteY1-236" fmla="*/ 1915297 h 3135081"/>
              <a:gd name="connsiteX2-237" fmla="*/ 3304741 w 3304741"/>
              <a:gd name="connsiteY2-238" fmla="*/ 3135081 h 3135081"/>
              <a:gd name="connsiteX3-239" fmla="*/ 0 w 3304741"/>
              <a:gd name="connsiteY3-240" fmla="*/ 3135081 h 3135081"/>
              <a:gd name="connsiteX4-241" fmla="*/ 0 w 3304741"/>
              <a:gd name="connsiteY4-242" fmla="*/ 0 h 3135081"/>
              <a:gd name="connsiteX0-243" fmla="*/ 0 w 3304741"/>
              <a:gd name="connsiteY0-244" fmla="*/ 0 h 3135081"/>
              <a:gd name="connsiteX1-245" fmla="*/ 1204092 w 3304741"/>
              <a:gd name="connsiteY1-246" fmla="*/ 1915297 h 3135081"/>
              <a:gd name="connsiteX2-247" fmla="*/ 3304741 w 3304741"/>
              <a:gd name="connsiteY2-248" fmla="*/ 3135081 h 3135081"/>
              <a:gd name="connsiteX3-249" fmla="*/ 0 w 3304741"/>
              <a:gd name="connsiteY3-250" fmla="*/ 3135081 h 3135081"/>
              <a:gd name="connsiteX4-251" fmla="*/ 0 w 3304741"/>
              <a:gd name="connsiteY4-252" fmla="*/ 0 h 3135081"/>
              <a:gd name="connsiteX0-253" fmla="*/ 0 w 3304842"/>
              <a:gd name="connsiteY0-254" fmla="*/ 0 h 3135081"/>
              <a:gd name="connsiteX1-255" fmla="*/ 1204092 w 3304842"/>
              <a:gd name="connsiteY1-256" fmla="*/ 1915297 h 3135081"/>
              <a:gd name="connsiteX2-257" fmla="*/ 3304741 w 3304842"/>
              <a:gd name="connsiteY2-258" fmla="*/ 3135081 h 3135081"/>
              <a:gd name="connsiteX3-259" fmla="*/ 0 w 3304842"/>
              <a:gd name="connsiteY3-260" fmla="*/ 3135081 h 3135081"/>
              <a:gd name="connsiteX4-261" fmla="*/ 0 w 3304842"/>
              <a:gd name="connsiteY4-262" fmla="*/ 0 h 3135081"/>
              <a:gd name="connsiteX0-263" fmla="*/ 0 w 3304830"/>
              <a:gd name="connsiteY0-264" fmla="*/ 0 h 3135081"/>
              <a:gd name="connsiteX1-265" fmla="*/ 1052210 w 3304830"/>
              <a:gd name="connsiteY1-266" fmla="*/ 1866533 h 3135081"/>
              <a:gd name="connsiteX2-267" fmla="*/ 3304741 w 3304830"/>
              <a:gd name="connsiteY2-268" fmla="*/ 3135081 h 3135081"/>
              <a:gd name="connsiteX3-269" fmla="*/ 0 w 3304830"/>
              <a:gd name="connsiteY3-270" fmla="*/ 3135081 h 3135081"/>
              <a:gd name="connsiteX4-271" fmla="*/ 0 w 3304830"/>
              <a:gd name="connsiteY4-272" fmla="*/ 0 h 3135081"/>
              <a:gd name="connsiteX0-273" fmla="*/ 0 w 3304825"/>
              <a:gd name="connsiteY0-274" fmla="*/ 0 h 3135081"/>
              <a:gd name="connsiteX1-275" fmla="*/ 1052210 w 3304825"/>
              <a:gd name="connsiteY1-276" fmla="*/ 1866533 h 3135081"/>
              <a:gd name="connsiteX2-277" fmla="*/ 3304741 w 3304825"/>
              <a:gd name="connsiteY2-278" fmla="*/ 3135081 h 3135081"/>
              <a:gd name="connsiteX3-279" fmla="*/ 0 w 3304825"/>
              <a:gd name="connsiteY3-280" fmla="*/ 3135081 h 3135081"/>
              <a:gd name="connsiteX4-281" fmla="*/ 0 w 3304825"/>
              <a:gd name="connsiteY4-282" fmla="*/ 0 h 3135081"/>
              <a:gd name="connsiteX0-283" fmla="*/ 0 w 3304824"/>
              <a:gd name="connsiteY0-284" fmla="*/ 0 h 3135081"/>
              <a:gd name="connsiteX1-285" fmla="*/ 1035334 w 3304824"/>
              <a:gd name="connsiteY1-286" fmla="*/ 1817768 h 3135081"/>
              <a:gd name="connsiteX2-287" fmla="*/ 3304741 w 3304824"/>
              <a:gd name="connsiteY2-288" fmla="*/ 3135081 h 3135081"/>
              <a:gd name="connsiteX3-289" fmla="*/ 0 w 3304824"/>
              <a:gd name="connsiteY3-290" fmla="*/ 3135081 h 3135081"/>
              <a:gd name="connsiteX4-291" fmla="*/ 0 w 3304824"/>
              <a:gd name="connsiteY4-292" fmla="*/ 0 h 3135081"/>
              <a:gd name="connsiteX0-293" fmla="*/ 0 w 3304741"/>
              <a:gd name="connsiteY0-294" fmla="*/ 0 h 3135081"/>
              <a:gd name="connsiteX1-295" fmla="*/ 1035334 w 3304741"/>
              <a:gd name="connsiteY1-296" fmla="*/ 1817768 h 3135081"/>
              <a:gd name="connsiteX2-297" fmla="*/ 3304741 w 3304741"/>
              <a:gd name="connsiteY2-298" fmla="*/ 3135081 h 3135081"/>
              <a:gd name="connsiteX3-299" fmla="*/ 0 w 3304741"/>
              <a:gd name="connsiteY3-300" fmla="*/ 3135081 h 3135081"/>
              <a:gd name="connsiteX4-301" fmla="*/ 0 w 3304741"/>
              <a:gd name="connsiteY4-302" fmla="*/ 0 h 3135081"/>
              <a:gd name="connsiteX0-303" fmla="*/ 0 w 3304741"/>
              <a:gd name="connsiteY0-304" fmla="*/ 0 h 3135081"/>
              <a:gd name="connsiteX1-305" fmla="*/ 1035334 w 3304741"/>
              <a:gd name="connsiteY1-306" fmla="*/ 1817768 h 3135081"/>
              <a:gd name="connsiteX2-307" fmla="*/ 3304741 w 3304741"/>
              <a:gd name="connsiteY2-308" fmla="*/ 3135081 h 3135081"/>
              <a:gd name="connsiteX3-309" fmla="*/ 0 w 3304741"/>
              <a:gd name="connsiteY3-310" fmla="*/ 3135081 h 3135081"/>
              <a:gd name="connsiteX4-311" fmla="*/ 0 w 3304741"/>
              <a:gd name="connsiteY4-312" fmla="*/ 0 h 3135081"/>
              <a:gd name="connsiteX0-313" fmla="*/ 0 w 3304741"/>
              <a:gd name="connsiteY0-314" fmla="*/ 0 h 3135081"/>
              <a:gd name="connsiteX1-315" fmla="*/ 1035334 w 3304741"/>
              <a:gd name="connsiteY1-316" fmla="*/ 1817768 h 3135081"/>
              <a:gd name="connsiteX2-317" fmla="*/ 3304741 w 3304741"/>
              <a:gd name="connsiteY2-318" fmla="*/ 3135081 h 3135081"/>
              <a:gd name="connsiteX3-319" fmla="*/ 0 w 3304741"/>
              <a:gd name="connsiteY3-320" fmla="*/ 3135081 h 3135081"/>
              <a:gd name="connsiteX4-321" fmla="*/ 0 w 3304741"/>
              <a:gd name="connsiteY4-322" fmla="*/ 0 h 3135081"/>
              <a:gd name="connsiteX0-323" fmla="*/ 0 w 3304741"/>
              <a:gd name="connsiteY0-324" fmla="*/ 24983 h 3160064"/>
              <a:gd name="connsiteX1-325" fmla="*/ 1035334 w 3304741"/>
              <a:gd name="connsiteY1-326" fmla="*/ 1842751 h 3160064"/>
              <a:gd name="connsiteX2-327" fmla="*/ 3304741 w 3304741"/>
              <a:gd name="connsiteY2-328" fmla="*/ 3160064 h 3160064"/>
              <a:gd name="connsiteX3-329" fmla="*/ 0 w 3304741"/>
              <a:gd name="connsiteY3-330" fmla="*/ 3160064 h 3160064"/>
              <a:gd name="connsiteX4-331" fmla="*/ 0 w 3304741"/>
              <a:gd name="connsiteY4-332" fmla="*/ 24983 h 3160064"/>
              <a:gd name="connsiteX0-333" fmla="*/ 0 w 3304741"/>
              <a:gd name="connsiteY0-334" fmla="*/ 26087 h 3161168"/>
              <a:gd name="connsiteX1-335" fmla="*/ 1047440 w 3304741"/>
              <a:gd name="connsiteY1-336" fmla="*/ 1759087 h 3161168"/>
              <a:gd name="connsiteX2-337" fmla="*/ 3304741 w 3304741"/>
              <a:gd name="connsiteY2-338" fmla="*/ 3161168 h 3161168"/>
              <a:gd name="connsiteX3-339" fmla="*/ 0 w 3304741"/>
              <a:gd name="connsiteY3-340" fmla="*/ 3161168 h 3161168"/>
              <a:gd name="connsiteX4-341" fmla="*/ 0 w 3304741"/>
              <a:gd name="connsiteY4-342" fmla="*/ 26087 h 3161168"/>
              <a:gd name="connsiteX0-343" fmla="*/ 0 w 3304741"/>
              <a:gd name="connsiteY0-344" fmla="*/ 32188 h 3167269"/>
              <a:gd name="connsiteX1-345" fmla="*/ 1047440 w 3304741"/>
              <a:gd name="connsiteY1-346" fmla="*/ 1765188 h 3167269"/>
              <a:gd name="connsiteX2-347" fmla="*/ 3304741 w 3304741"/>
              <a:gd name="connsiteY2-348" fmla="*/ 3167269 h 3167269"/>
              <a:gd name="connsiteX3-349" fmla="*/ 0 w 3304741"/>
              <a:gd name="connsiteY3-350" fmla="*/ 3167269 h 3167269"/>
              <a:gd name="connsiteX4-351" fmla="*/ 0 w 3304741"/>
              <a:gd name="connsiteY4-352" fmla="*/ 32188 h 3167269"/>
              <a:gd name="connsiteX0-353" fmla="*/ 0 w 3304741"/>
              <a:gd name="connsiteY0-354" fmla="*/ 32188 h 3167269"/>
              <a:gd name="connsiteX1-355" fmla="*/ 1047440 w 3304741"/>
              <a:gd name="connsiteY1-356" fmla="*/ 1765188 h 3167269"/>
              <a:gd name="connsiteX2-357" fmla="*/ 3304741 w 3304741"/>
              <a:gd name="connsiteY2-358" fmla="*/ 3167269 h 3167269"/>
              <a:gd name="connsiteX3-359" fmla="*/ 0 w 3304741"/>
              <a:gd name="connsiteY3-360" fmla="*/ 3167269 h 3167269"/>
              <a:gd name="connsiteX4-361" fmla="*/ 0 w 3304741"/>
              <a:gd name="connsiteY4-362" fmla="*/ 32188 h 3167269"/>
              <a:gd name="connsiteX0-363" fmla="*/ 0 w 3304741"/>
              <a:gd name="connsiteY0-364" fmla="*/ 30154 h 3165235"/>
              <a:gd name="connsiteX1-365" fmla="*/ 1047440 w 3304741"/>
              <a:gd name="connsiteY1-366" fmla="*/ 1763154 h 3165235"/>
              <a:gd name="connsiteX2-367" fmla="*/ 3304741 w 3304741"/>
              <a:gd name="connsiteY2-368" fmla="*/ 3165235 h 3165235"/>
              <a:gd name="connsiteX3-369" fmla="*/ 0 w 3304741"/>
              <a:gd name="connsiteY3-370" fmla="*/ 3165235 h 3165235"/>
              <a:gd name="connsiteX4-371" fmla="*/ 0 w 3304741"/>
              <a:gd name="connsiteY4-372" fmla="*/ 30154 h 3165235"/>
              <a:gd name="connsiteX0-373" fmla="*/ 0 w 3304741"/>
              <a:gd name="connsiteY0-374" fmla="*/ 30154 h 3165235"/>
              <a:gd name="connsiteX1-375" fmla="*/ 1047440 w 3304741"/>
              <a:gd name="connsiteY1-376" fmla="*/ 1763154 h 3165235"/>
              <a:gd name="connsiteX2-377" fmla="*/ 3304741 w 3304741"/>
              <a:gd name="connsiteY2-378" fmla="*/ 3165235 h 3165235"/>
              <a:gd name="connsiteX3-379" fmla="*/ 0 w 3304741"/>
              <a:gd name="connsiteY3-380" fmla="*/ 3165235 h 3165235"/>
              <a:gd name="connsiteX4-381" fmla="*/ 0 w 3304741"/>
              <a:gd name="connsiteY4-382" fmla="*/ 30154 h 31652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741" h="3165235">
                <a:moveTo>
                  <a:pt x="0" y="30154"/>
                </a:moveTo>
                <a:cubicBezTo>
                  <a:pt x="754241" y="-227691"/>
                  <a:pt x="62208" y="1238122"/>
                  <a:pt x="1047440" y="1763154"/>
                </a:cubicBezTo>
                <a:cubicBezTo>
                  <a:pt x="2032672" y="2288186"/>
                  <a:pt x="2843559" y="1808554"/>
                  <a:pt x="3304741" y="3165235"/>
                </a:cubicBezTo>
                <a:lnTo>
                  <a:pt x="0" y="3165235"/>
                </a:lnTo>
                <a:lnTo>
                  <a:pt x="0" y="30154"/>
                </a:lnTo>
                <a:close/>
              </a:path>
            </a:pathLst>
          </a:custGeom>
          <a:solidFill>
            <a:schemeClr val="bg1"/>
          </a:solidFill>
          <a:ln w="38100">
            <a:solidFill>
              <a:schemeClr val="tx1">
                <a:lumMod val="85000"/>
                <a:lumOff val="1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9" name="矩形 3"/>
          <p:cNvSpPr/>
          <p:nvPr/>
        </p:nvSpPr>
        <p:spPr>
          <a:xfrm>
            <a:off x="-42557" y="3736317"/>
            <a:ext cx="3304741" cy="3135081"/>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741" h="3135081">
                <a:moveTo>
                  <a:pt x="0" y="0"/>
                </a:moveTo>
                <a:cubicBezTo>
                  <a:pt x="381914" y="239487"/>
                  <a:pt x="332027" y="1775844"/>
                  <a:pt x="1204092" y="1915297"/>
                </a:cubicBezTo>
                <a:cubicBezTo>
                  <a:pt x="2076157" y="2054750"/>
                  <a:pt x="3190325" y="2542546"/>
                  <a:pt x="3304741" y="3135081"/>
                </a:cubicBezTo>
                <a:lnTo>
                  <a:pt x="0" y="3135081"/>
                </a:lnTo>
                <a:lnTo>
                  <a:pt x="0" y="0"/>
                </a:lnTo>
                <a:close/>
              </a:path>
            </a:pathLst>
          </a:custGeom>
          <a:solidFill>
            <a:schemeClr val="bg1"/>
          </a:solidFill>
          <a:ln w="38100">
            <a:solidFill>
              <a:schemeClr val="tx1">
                <a:lumMod val="85000"/>
                <a:lumOff val="1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0" name="矩形 3"/>
          <p:cNvSpPr/>
          <p:nvPr/>
        </p:nvSpPr>
        <p:spPr>
          <a:xfrm>
            <a:off x="-24713" y="4722842"/>
            <a:ext cx="2260334" cy="2144227"/>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 name="connsiteX0-233" fmla="*/ 0 w 3304741"/>
              <a:gd name="connsiteY0-234" fmla="*/ 0 h 3135081"/>
              <a:gd name="connsiteX1-235" fmla="*/ 1204092 w 3304741"/>
              <a:gd name="connsiteY1-236" fmla="*/ 1915297 h 3135081"/>
              <a:gd name="connsiteX2-237" fmla="*/ 3304741 w 3304741"/>
              <a:gd name="connsiteY2-238" fmla="*/ 3135081 h 3135081"/>
              <a:gd name="connsiteX3-239" fmla="*/ 0 w 3304741"/>
              <a:gd name="connsiteY3-240" fmla="*/ 3135081 h 3135081"/>
              <a:gd name="connsiteX4-241" fmla="*/ 0 w 3304741"/>
              <a:gd name="connsiteY4-242" fmla="*/ 0 h 3135081"/>
              <a:gd name="connsiteX0-243" fmla="*/ 0 w 3304741"/>
              <a:gd name="connsiteY0-244" fmla="*/ 0 h 3135081"/>
              <a:gd name="connsiteX1-245" fmla="*/ 1204092 w 3304741"/>
              <a:gd name="connsiteY1-246" fmla="*/ 1915297 h 3135081"/>
              <a:gd name="connsiteX2-247" fmla="*/ 3304741 w 3304741"/>
              <a:gd name="connsiteY2-248" fmla="*/ 3135081 h 3135081"/>
              <a:gd name="connsiteX3-249" fmla="*/ 0 w 3304741"/>
              <a:gd name="connsiteY3-250" fmla="*/ 3135081 h 3135081"/>
              <a:gd name="connsiteX4-251" fmla="*/ 0 w 3304741"/>
              <a:gd name="connsiteY4-252" fmla="*/ 0 h 3135081"/>
              <a:gd name="connsiteX0-253" fmla="*/ 0 w 3304842"/>
              <a:gd name="connsiteY0-254" fmla="*/ 0 h 3135081"/>
              <a:gd name="connsiteX1-255" fmla="*/ 1204092 w 3304842"/>
              <a:gd name="connsiteY1-256" fmla="*/ 1915297 h 3135081"/>
              <a:gd name="connsiteX2-257" fmla="*/ 3304741 w 3304842"/>
              <a:gd name="connsiteY2-258" fmla="*/ 3135081 h 3135081"/>
              <a:gd name="connsiteX3-259" fmla="*/ 0 w 3304842"/>
              <a:gd name="connsiteY3-260" fmla="*/ 3135081 h 3135081"/>
              <a:gd name="connsiteX4-261" fmla="*/ 0 w 3304842"/>
              <a:gd name="connsiteY4-262" fmla="*/ 0 h 31350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842" h="3135081">
                <a:moveTo>
                  <a:pt x="0" y="0"/>
                </a:moveTo>
                <a:cubicBezTo>
                  <a:pt x="454182" y="40752"/>
                  <a:pt x="151357" y="1884244"/>
                  <a:pt x="1204092" y="1915297"/>
                </a:cubicBezTo>
                <a:cubicBezTo>
                  <a:pt x="2256827" y="1946350"/>
                  <a:pt x="3316793" y="2470279"/>
                  <a:pt x="3304741" y="3135081"/>
                </a:cubicBezTo>
                <a:lnTo>
                  <a:pt x="0" y="3135081"/>
                </a:lnTo>
                <a:lnTo>
                  <a:pt x="0" y="0"/>
                </a:lnTo>
                <a:close/>
              </a:path>
            </a:pathLst>
          </a:custGeom>
          <a:solidFill>
            <a:srgbClr val="F1A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1" name="矩形 3"/>
          <p:cNvSpPr/>
          <p:nvPr/>
        </p:nvSpPr>
        <p:spPr>
          <a:xfrm flipH="1" flipV="1">
            <a:off x="9772238" y="-10763"/>
            <a:ext cx="2419762" cy="2383260"/>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 name="connsiteX0-233" fmla="*/ 0 w 3304741"/>
              <a:gd name="connsiteY0-234" fmla="*/ 0 h 3135081"/>
              <a:gd name="connsiteX1-235" fmla="*/ 1204092 w 3304741"/>
              <a:gd name="connsiteY1-236" fmla="*/ 1915297 h 3135081"/>
              <a:gd name="connsiteX2-237" fmla="*/ 3304741 w 3304741"/>
              <a:gd name="connsiteY2-238" fmla="*/ 3135081 h 3135081"/>
              <a:gd name="connsiteX3-239" fmla="*/ 0 w 3304741"/>
              <a:gd name="connsiteY3-240" fmla="*/ 3135081 h 3135081"/>
              <a:gd name="connsiteX4-241" fmla="*/ 0 w 3304741"/>
              <a:gd name="connsiteY4-242" fmla="*/ 0 h 3135081"/>
              <a:gd name="connsiteX0-243" fmla="*/ 0 w 3304741"/>
              <a:gd name="connsiteY0-244" fmla="*/ 0 h 3135081"/>
              <a:gd name="connsiteX1-245" fmla="*/ 1204092 w 3304741"/>
              <a:gd name="connsiteY1-246" fmla="*/ 1915297 h 3135081"/>
              <a:gd name="connsiteX2-247" fmla="*/ 3304741 w 3304741"/>
              <a:gd name="connsiteY2-248" fmla="*/ 3135081 h 3135081"/>
              <a:gd name="connsiteX3-249" fmla="*/ 0 w 3304741"/>
              <a:gd name="connsiteY3-250" fmla="*/ 3135081 h 3135081"/>
              <a:gd name="connsiteX4-251" fmla="*/ 0 w 3304741"/>
              <a:gd name="connsiteY4-252" fmla="*/ 0 h 3135081"/>
              <a:gd name="connsiteX0-253" fmla="*/ 0 w 3304842"/>
              <a:gd name="connsiteY0-254" fmla="*/ 0 h 3135081"/>
              <a:gd name="connsiteX1-255" fmla="*/ 1204092 w 3304842"/>
              <a:gd name="connsiteY1-256" fmla="*/ 1915297 h 3135081"/>
              <a:gd name="connsiteX2-257" fmla="*/ 3304741 w 3304842"/>
              <a:gd name="connsiteY2-258" fmla="*/ 3135081 h 3135081"/>
              <a:gd name="connsiteX3-259" fmla="*/ 0 w 3304842"/>
              <a:gd name="connsiteY3-260" fmla="*/ 3135081 h 3135081"/>
              <a:gd name="connsiteX4-261" fmla="*/ 0 w 3304842"/>
              <a:gd name="connsiteY4-262" fmla="*/ 0 h 3135081"/>
              <a:gd name="connsiteX0-263" fmla="*/ 0 w 3304830"/>
              <a:gd name="connsiteY0-264" fmla="*/ 0 h 3135081"/>
              <a:gd name="connsiteX1-265" fmla="*/ 1052210 w 3304830"/>
              <a:gd name="connsiteY1-266" fmla="*/ 1866533 h 3135081"/>
              <a:gd name="connsiteX2-267" fmla="*/ 3304741 w 3304830"/>
              <a:gd name="connsiteY2-268" fmla="*/ 3135081 h 3135081"/>
              <a:gd name="connsiteX3-269" fmla="*/ 0 w 3304830"/>
              <a:gd name="connsiteY3-270" fmla="*/ 3135081 h 3135081"/>
              <a:gd name="connsiteX4-271" fmla="*/ 0 w 3304830"/>
              <a:gd name="connsiteY4-272" fmla="*/ 0 h 3135081"/>
              <a:gd name="connsiteX0-273" fmla="*/ 0 w 3304825"/>
              <a:gd name="connsiteY0-274" fmla="*/ 0 h 3135081"/>
              <a:gd name="connsiteX1-275" fmla="*/ 1052210 w 3304825"/>
              <a:gd name="connsiteY1-276" fmla="*/ 1866533 h 3135081"/>
              <a:gd name="connsiteX2-277" fmla="*/ 3304741 w 3304825"/>
              <a:gd name="connsiteY2-278" fmla="*/ 3135081 h 3135081"/>
              <a:gd name="connsiteX3-279" fmla="*/ 0 w 3304825"/>
              <a:gd name="connsiteY3-280" fmla="*/ 3135081 h 3135081"/>
              <a:gd name="connsiteX4-281" fmla="*/ 0 w 3304825"/>
              <a:gd name="connsiteY4-282" fmla="*/ 0 h 3135081"/>
              <a:gd name="connsiteX0-283" fmla="*/ 0 w 3304824"/>
              <a:gd name="connsiteY0-284" fmla="*/ 0 h 3135081"/>
              <a:gd name="connsiteX1-285" fmla="*/ 1035334 w 3304824"/>
              <a:gd name="connsiteY1-286" fmla="*/ 1817768 h 3135081"/>
              <a:gd name="connsiteX2-287" fmla="*/ 3304741 w 3304824"/>
              <a:gd name="connsiteY2-288" fmla="*/ 3135081 h 3135081"/>
              <a:gd name="connsiteX3-289" fmla="*/ 0 w 3304824"/>
              <a:gd name="connsiteY3-290" fmla="*/ 3135081 h 3135081"/>
              <a:gd name="connsiteX4-291" fmla="*/ 0 w 3304824"/>
              <a:gd name="connsiteY4-292" fmla="*/ 0 h 3135081"/>
              <a:gd name="connsiteX0-293" fmla="*/ 0 w 3304741"/>
              <a:gd name="connsiteY0-294" fmla="*/ 0 h 3135081"/>
              <a:gd name="connsiteX1-295" fmla="*/ 1035334 w 3304741"/>
              <a:gd name="connsiteY1-296" fmla="*/ 1817768 h 3135081"/>
              <a:gd name="connsiteX2-297" fmla="*/ 3304741 w 3304741"/>
              <a:gd name="connsiteY2-298" fmla="*/ 3135081 h 3135081"/>
              <a:gd name="connsiteX3-299" fmla="*/ 0 w 3304741"/>
              <a:gd name="connsiteY3-300" fmla="*/ 3135081 h 3135081"/>
              <a:gd name="connsiteX4-301" fmla="*/ 0 w 3304741"/>
              <a:gd name="connsiteY4-302" fmla="*/ 0 h 3135081"/>
              <a:gd name="connsiteX0-303" fmla="*/ 0 w 3304741"/>
              <a:gd name="connsiteY0-304" fmla="*/ 0 h 3135081"/>
              <a:gd name="connsiteX1-305" fmla="*/ 1035334 w 3304741"/>
              <a:gd name="connsiteY1-306" fmla="*/ 1817768 h 3135081"/>
              <a:gd name="connsiteX2-307" fmla="*/ 3304741 w 3304741"/>
              <a:gd name="connsiteY2-308" fmla="*/ 3135081 h 3135081"/>
              <a:gd name="connsiteX3-309" fmla="*/ 0 w 3304741"/>
              <a:gd name="connsiteY3-310" fmla="*/ 3135081 h 3135081"/>
              <a:gd name="connsiteX4-311" fmla="*/ 0 w 3304741"/>
              <a:gd name="connsiteY4-312" fmla="*/ 0 h 3135081"/>
              <a:gd name="connsiteX0-313" fmla="*/ 0 w 3304741"/>
              <a:gd name="connsiteY0-314" fmla="*/ 0 h 3135081"/>
              <a:gd name="connsiteX1-315" fmla="*/ 1035334 w 3304741"/>
              <a:gd name="connsiteY1-316" fmla="*/ 1817768 h 3135081"/>
              <a:gd name="connsiteX2-317" fmla="*/ 3304741 w 3304741"/>
              <a:gd name="connsiteY2-318" fmla="*/ 3135081 h 3135081"/>
              <a:gd name="connsiteX3-319" fmla="*/ 0 w 3304741"/>
              <a:gd name="connsiteY3-320" fmla="*/ 3135081 h 3135081"/>
              <a:gd name="connsiteX4-321" fmla="*/ 0 w 3304741"/>
              <a:gd name="connsiteY4-322" fmla="*/ 0 h 31350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741" h="3135081">
                <a:moveTo>
                  <a:pt x="0" y="0"/>
                </a:moveTo>
                <a:cubicBezTo>
                  <a:pt x="487933" y="57007"/>
                  <a:pt x="50103" y="1559148"/>
                  <a:pt x="1035334" y="1817768"/>
                </a:cubicBezTo>
                <a:cubicBezTo>
                  <a:pt x="2020565" y="2076388"/>
                  <a:pt x="3013027" y="2226458"/>
                  <a:pt x="3304741" y="3135081"/>
                </a:cubicBezTo>
                <a:lnTo>
                  <a:pt x="0" y="3135081"/>
                </a:lnTo>
                <a:lnTo>
                  <a:pt x="0" y="0"/>
                </a:lnTo>
                <a:close/>
              </a:path>
            </a:pathLst>
          </a:custGeom>
          <a:solidFill>
            <a:srgbClr val="E4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8" name="椭圆 17"/>
          <p:cNvSpPr/>
          <p:nvPr/>
        </p:nvSpPr>
        <p:spPr>
          <a:xfrm>
            <a:off x="819350" y="4744519"/>
            <a:ext cx="329308" cy="329308"/>
          </a:xfrm>
          <a:prstGeom prst="ellipse">
            <a:avLst/>
          </a:prstGeom>
          <a:solidFill>
            <a:srgbClr val="E4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9" name="椭圆 18"/>
          <p:cNvSpPr/>
          <p:nvPr/>
        </p:nvSpPr>
        <p:spPr>
          <a:xfrm>
            <a:off x="10817465" y="1633764"/>
            <a:ext cx="329308" cy="329308"/>
          </a:xfrm>
          <a:prstGeom prst="ellipse">
            <a:avLst/>
          </a:prstGeom>
          <a:solidFill>
            <a:srgbClr val="F1A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graphicFrame>
        <p:nvGraphicFramePr>
          <p:cNvPr id="12" name="表格 11"/>
          <p:cNvGraphicFramePr/>
          <p:nvPr/>
        </p:nvGraphicFramePr>
        <p:xfrm>
          <a:off x="1590675" y="669925"/>
          <a:ext cx="9010015" cy="387350"/>
        </p:xfrm>
        <a:graphic>
          <a:graphicData uri="http://schemas.openxmlformats.org/drawingml/2006/table">
            <a:tbl>
              <a:tblPr firstRow="1" bandRow="1">
                <a:tableStyleId>{5940675A-B579-460E-94D1-54222C63F5DA}</a:tableStyleId>
              </a:tblPr>
              <a:tblGrid>
                <a:gridCol w="793750"/>
                <a:gridCol w="1426210"/>
                <a:gridCol w="1829435"/>
                <a:gridCol w="2344420"/>
                <a:gridCol w="2616200"/>
              </a:tblGrid>
              <a:tr h="387350">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规则编码</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规则名称</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适用范围</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调整前规则内涵</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4F2F2"/>
                    </a:solid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调整后规则内涵</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bl>
          </a:graphicData>
        </a:graphic>
      </p:graphicFrame>
      <p:graphicFrame>
        <p:nvGraphicFramePr>
          <p:cNvPr id="2" name="表格 1"/>
          <p:cNvGraphicFramePr/>
          <p:nvPr/>
        </p:nvGraphicFramePr>
        <p:xfrm>
          <a:off x="1590675" y="1057275"/>
          <a:ext cx="9010015" cy="4526280"/>
        </p:xfrm>
        <a:graphic>
          <a:graphicData uri="http://schemas.openxmlformats.org/drawingml/2006/table">
            <a:tbl>
              <a:tblPr firstRow="1" bandRow="1">
                <a:tableStyleId>{5940675A-B579-460E-94D1-54222C63F5DA}</a:tableStyleId>
              </a:tblPr>
              <a:tblGrid>
                <a:gridCol w="791210"/>
                <a:gridCol w="1428750"/>
                <a:gridCol w="1830070"/>
                <a:gridCol w="2340610"/>
                <a:gridCol w="2619375"/>
              </a:tblGrid>
              <a:tr h="455295">
                <a:tc rowSpan="10">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SH2022ZL007</a:t>
                      </a:r>
                      <a:endParaRPr 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endParaRPr 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10">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不规范住院康复项目超上限</a:t>
                      </a:r>
                      <a:endParaRPr 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endParaRPr 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按物价编码判定超次数违规</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4F2F2"/>
                    </a:solid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按中心编码判定超次数违规</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455295">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“牵引”住院期间次数限制为（住院天数+1）次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4F2F2"/>
                    </a:solid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“牵引”住院期间次数限制为（住院天数+1）*2次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455295">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“等速肌力训练”住院期间次数限制为（住院天数+1）次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4F2F2"/>
                    </a:solid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“等速肌力训练”住院期间次数限制为（住院天数+1）*2次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455295">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“红外线治疗”住院期间次数限制为（住院天数+1）*2次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4F2F2"/>
                    </a:solid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“红外线治疗”住院期间次数限制为（住院天数+1）*4次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455295">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“可见光治疗”住院期间次数限制为（住院天数+1）*2次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4F2F2"/>
                    </a:solid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“可见光治疗”住院期间次数限制为（住院天数+1）*4次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455295">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“直流电治疗”住院期间次数限制为（住院天数+1）*2次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4F2F2"/>
                    </a:solid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“直流电治疗”住院期间次数限制为（住院天数+1）*4次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455295">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“低频脉冲电治疗”住院期间次数限制为（住院天数+1）*2次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4F2F2"/>
                    </a:solid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“低频脉冲电治疗”住院期间次数限制为（住院天数+1）*4次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454660">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“中频脉冲电治疗”住院期间次数限制为（住院天数+1）*2次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4F2F2"/>
                    </a:solid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“中频脉冲电治疗”住院期间次数限制为（住院天数+1）*4次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455295">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“电子耳蜗植入术”住院期间次数限制为（住院天数+1）次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4F2F2"/>
                    </a:solid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“电子耳蜗植入术”住院期间不超过1次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429260">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“运动疗法”住院期间次数限制为（住院天数+1）*2次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4F2F2"/>
                    </a:solid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“运动疗法”的次数限制：住院天数少于92天时，次数不超过（住院天数+1）*2次；住院天数大于等于92天时，次数不超过184次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bl>
          </a:graphicData>
        </a:graphic>
      </p:graphicFrame>
    </p:spTree>
  </p:cSld>
  <p:clrMapOvr>
    <a:masterClrMapping/>
  </p:clrMapOvr>
  <p:transition spd="slow" advTm="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3"/>
          <p:cNvSpPr/>
          <p:nvPr/>
        </p:nvSpPr>
        <p:spPr>
          <a:xfrm flipH="1" flipV="1">
            <a:off x="8835423" y="-23367"/>
            <a:ext cx="3373510" cy="3229823"/>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 name="connsiteX0-233" fmla="*/ 0 w 3304741"/>
              <a:gd name="connsiteY0-234" fmla="*/ 0 h 3135081"/>
              <a:gd name="connsiteX1-235" fmla="*/ 1204092 w 3304741"/>
              <a:gd name="connsiteY1-236" fmla="*/ 1915297 h 3135081"/>
              <a:gd name="connsiteX2-237" fmla="*/ 3304741 w 3304741"/>
              <a:gd name="connsiteY2-238" fmla="*/ 3135081 h 3135081"/>
              <a:gd name="connsiteX3-239" fmla="*/ 0 w 3304741"/>
              <a:gd name="connsiteY3-240" fmla="*/ 3135081 h 3135081"/>
              <a:gd name="connsiteX4-241" fmla="*/ 0 w 3304741"/>
              <a:gd name="connsiteY4-242" fmla="*/ 0 h 3135081"/>
              <a:gd name="connsiteX0-243" fmla="*/ 0 w 3304741"/>
              <a:gd name="connsiteY0-244" fmla="*/ 0 h 3135081"/>
              <a:gd name="connsiteX1-245" fmla="*/ 1204092 w 3304741"/>
              <a:gd name="connsiteY1-246" fmla="*/ 1915297 h 3135081"/>
              <a:gd name="connsiteX2-247" fmla="*/ 3304741 w 3304741"/>
              <a:gd name="connsiteY2-248" fmla="*/ 3135081 h 3135081"/>
              <a:gd name="connsiteX3-249" fmla="*/ 0 w 3304741"/>
              <a:gd name="connsiteY3-250" fmla="*/ 3135081 h 3135081"/>
              <a:gd name="connsiteX4-251" fmla="*/ 0 w 3304741"/>
              <a:gd name="connsiteY4-252" fmla="*/ 0 h 3135081"/>
              <a:gd name="connsiteX0-253" fmla="*/ 0 w 3304842"/>
              <a:gd name="connsiteY0-254" fmla="*/ 0 h 3135081"/>
              <a:gd name="connsiteX1-255" fmla="*/ 1204092 w 3304842"/>
              <a:gd name="connsiteY1-256" fmla="*/ 1915297 h 3135081"/>
              <a:gd name="connsiteX2-257" fmla="*/ 3304741 w 3304842"/>
              <a:gd name="connsiteY2-258" fmla="*/ 3135081 h 3135081"/>
              <a:gd name="connsiteX3-259" fmla="*/ 0 w 3304842"/>
              <a:gd name="connsiteY3-260" fmla="*/ 3135081 h 3135081"/>
              <a:gd name="connsiteX4-261" fmla="*/ 0 w 3304842"/>
              <a:gd name="connsiteY4-262" fmla="*/ 0 h 3135081"/>
              <a:gd name="connsiteX0-263" fmla="*/ 0 w 3304830"/>
              <a:gd name="connsiteY0-264" fmla="*/ 0 h 3135081"/>
              <a:gd name="connsiteX1-265" fmla="*/ 1052210 w 3304830"/>
              <a:gd name="connsiteY1-266" fmla="*/ 1866533 h 3135081"/>
              <a:gd name="connsiteX2-267" fmla="*/ 3304741 w 3304830"/>
              <a:gd name="connsiteY2-268" fmla="*/ 3135081 h 3135081"/>
              <a:gd name="connsiteX3-269" fmla="*/ 0 w 3304830"/>
              <a:gd name="connsiteY3-270" fmla="*/ 3135081 h 3135081"/>
              <a:gd name="connsiteX4-271" fmla="*/ 0 w 3304830"/>
              <a:gd name="connsiteY4-272" fmla="*/ 0 h 3135081"/>
              <a:gd name="connsiteX0-273" fmla="*/ 0 w 3304825"/>
              <a:gd name="connsiteY0-274" fmla="*/ 0 h 3135081"/>
              <a:gd name="connsiteX1-275" fmla="*/ 1052210 w 3304825"/>
              <a:gd name="connsiteY1-276" fmla="*/ 1866533 h 3135081"/>
              <a:gd name="connsiteX2-277" fmla="*/ 3304741 w 3304825"/>
              <a:gd name="connsiteY2-278" fmla="*/ 3135081 h 3135081"/>
              <a:gd name="connsiteX3-279" fmla="*/ 0 w 3304825"/>
              <a:gd name="connsiteY3-280" fmla="*/ 3135081 h 3135081"/>
              <a:gd name="connsiteX4-281" fmla="*/ 0 w 3304825"/>
              <a:gd name="connsiteY4-282" fmla="*/ 0 h 3135081"/>
              <a:gd name="connsiteX0-283" fmla="*/ 0 w 3304824"/>
              <a:gd name="connsiteY0-284" fmla="*/ 0 h 3135081"/>
              <a:gd name="connsiteX1-285" fmla="*/ 1035334 w 3304824"/>
              <a:gd name="connsiteY1-286" fmla="*/ 1817768 h 3135081"/>
              <a:gd name="connsiteX2-287" fmla="*/ 3304741 w 3304824"/>
              <a:gd name="connsiteY2-288" fmla="*/ 3135081 h 3135081"/>
              <a:gd name="connsiteX3-289" fmla="*/ 0 w 3304824"/>
              <a:gd name="connsiteY3-290" fmla="*/ 3135081 h 3135081"/>
              <a:gd name="connsiteX4-291" fmla="*/ 0 w 3304824"/>
              <a:gd name="connsiteY4-292" fmla="*/ 0 h 3135081"/>
              <a:gd name="connsiteX0-293" fmla="*/ 0 w 3304741"/>
              <a:gd name="connsiteY0-294" fmla="*/ 0 h 3135081"/>
              <a:gd name="connsiteX1-295" fmla="*/ 1035334 w 3304741"/>
              <a:gd name="connsiteY1-296" fmla="*/ 1817768 h 3135081"/>
              <a:gd name="connsiteX2-297" fmla="*/ 3304741 w 3304741"/>
              <a:gd name="connsiteY2-298" fmla="*/ 3135081 h 3135081"/>
              <a:gd name="connsiteX3-299" fmla="*/ 0 w 3304741"/>
              <a:gd name="connsiteY3-300" fmla="*/ 3135081 h 3135081"/>
              <a:gd name="connsiteX4-301" fmla="*/ 0 w 3304741"/>
              <a:gd name="connsiteY4-302" fmla="*/ 0 h 3135081"/>
              <a:gd name="connsiteX0-303" fmla="*/ 0 w 3304741"/>
              <a:gd name="connsiteY0-304" fmla="*/ 0 h 3135081"/>
              <a:gd name="connsiteX1-305" fmla="*/ 1035334 w 3304741"/>
              <a:gd name="connsiteY1-306" fmla="*/ 1817768 h 3135081"/>
              <a:gd name="connsiteX2-307" fmla="*/ 3304741 w 3304741"/>
              <a:gd name="connsiteY2-308" fmla="*/ 3135081 h 3135081"/>
              <a:gd name="connsiteX3-309" fmla="*/ 0 w 3304741"/>
              <a:gd name="connsiteY3-310" fmla="*/ 3135081 h 3135081"/>
              <a:gd name="connsiteX4-311" fmla="*/ 0 w 3304741"/>
              <a:gd name="connsiteY4-312" fmla="*/ 0 h 3135081"/>
              <a:gd name="connsiteX0-313" fmla="*/ 0 w 3304741"/>
              <a:gd name="connsiteY0-314" fmla="*/ 0 h 3135081"/>
              <a:gd name="connsiteX1-315" fmla="*/ 1035334 w 3304741"/>
              <a:gd name="connsiteY1-316" fmla="*/ 1817768 h 3135081"/>
              <a:gd name="connsiteX2-317" fmla="*/ 3304741 w 3304741"/>
              <a:gd name="connsiteY2-318" fmla="*/ 3135081 h 3135081"/>
              <a:gd name="connsiteX3-319" fmla="*/ 0 w 3304741"/>
              <a:gd name="connsiteY3-320" fmla="*/ 3135081 h 3135081"/>
              <a:gd name="connsiteX4-321" fmla="*/ 0 w 3304741"/>
              <a:gd name="connsiteY4-322" fmla="*/ 0 h 3135081"/>
              <a:gd name="connsiteX0-323" fmla="*/ 0 w 3304741"/>
              <a:gd name="connsiteY0-324" fmla="*/ 24983 h 3160064"/>
              <a:gd name="connsiteX1-325" fmla="*/ 1035334 w 3304741"/>
              <a:gd name="connsiteY1-326" fmla="*/ 1842751 h 3160064"/>
              <a:gd name="connsiteX2-327" fmla="*/ 3304741 w 3304741"/>
              <a:gd name="connsiteY2-328" fmla="*/ 3160064 h 3160064"/>
              <a:gd name="connsiteX3-329" fmla="*/ 0 w 3304741"/>
              <a:gd name="connsiteY3-330" fmla="*/ 3160064 h 3160064"/>
              <a:gd name="connsiteX4-331" fmla="*/ 0 w 3304741"/>
              <a:gd name="connsiteY4-332" fmla="*/ 24983 h 3160064"/>
              <a:gd name="connsiteX0-333" fmla="*/ 0 w 3304741"/>
              <a:gd name="connsiteY0-334" fmla="*/ 26087 h 3161168"/>
              <a:gd name="connsiteX1-335" fmla="*/ 1047440 w 3304741"/>
              <a:gd name="connsiteY1-336" fmla="*/ 1759087 h 3161168"/>
              <a:gd name="connsiteX2-337" fmla="*/ 3304741 w 3304741"/>
              <a:gd name="connsiteY2-338" fmla="*/ 3161168 h 3161168"/>
              <a:gd name="connsiteX3-339" fmla="*/ 0 w 3304741"/>
              <a:gd name="connsiteY3-340" fmla="*/ 3161168 h 3161168"/>
              <a:gd name="connsiteX4-341" fmla="*/ 0 w 3304741"/>
              <a:gd name="connsiteY4-342" fmla="*/ 26087 h 3161168"/>
              <a:gd name="connsiteX0-343" fmla="*/ 0 w 3304741"/>
              <a:gd name="connsiteY0-344" fmla="*/ 32188 h 3167269"/>
              <a:gd name="connsiteX1-345" fmla="*/ 1047440 w 3304741"/>
              <a:gd name="connsiteY1-346" fmla="*/ 1765188 h 3167269"/>
              <a:gd name="connsiteX2-347" fmla="*/ 3304741 w 3304741"/>
              <a:gd name="connsiteY2-348" fmla="*/ 3167269 h 3167269"/>
              <a:gd name="connsiteX3-349" fmla="*/ 0 w 3304741"/>
              <a:gd name="connsiteY3-350" fmla="*/ 3167269 h 3167269"/>
              <a:gd name="connsiteX4-351" fmla="*/ 0 w 3304741"/>
              <a:gd name="connsiteY4-352" fmla="*/ 32188 h 3167269"/>
              <a:gd name="connsiteX0-353" fmla="*/ 0 w 3304741"/>
              <a:gd name="connsiteY0-354" fmla="*/ 32188 h 3167269"/>
              <a:gd name="connsiteX1-355" fmla="*/ 1047440 w 3304741"/>
              <a:gd name="connsiteY1-356" fmla="*/ 1765188 h 3167269"/>
              <a:gd name="connsiteX2-357" fmla="*/ 3304741 w 3304741"/>
              <a:gd name="connsiteY2-358" fmla="*/ 3167269 h 3167269"/>
              <a:gd name="connsiteX3-359" fmla="*/ 0 w 3304741"/>
              <a:gd name="connsiteY3-360" fmla="*/ 3167269 h 3167269"/>
              <a:gd name="connsiteX4-361" fmla="*/ 0 w 3304741"/>
              <a:gd name="connsiteY4-362" fmla="*/ 32188 h 3167269"/>
              <a:gd name="connsiteX0-363" fmla="*/ 0 w 3304741"/>
              <a:gd name="connsiteY0-364" fmla="*/ 30154 h 3165235"/>
              <a:gd name="connsiteX1-365" fmla="*/ 1047440 w 3304741"/>
              <a:gd name="connsiteY1-366" fmla="*/ 1763154 h 3165235"/>
              <a:gd name="connsiteX2-367" fmla="*/ 3304741 w 3304741"/>
              <a:gd name="connsiteY2-368" fmla="*/ 3165235 h 3165235"/>
              <a:gd name="connsiteX3-369" fmla="*/ 0 w 3304741"/>
              <a:gd name="connsiteY3-370" fmla="*/ 3165235 h 3165235"/>
              <a:gd name="connsiteX4-371" fmla="*/ 0 w 3304741"/>
              <a:gd name="connsiteY4-372" fmla="*/ 30154 h 3165235"/>
              <a:gd name="connsiteX0-373" fmla="*/ 0 w 3304741"/>
              <a:gd name="connsiteY0-374" fmla="*/ 30154 h 3165235"/>
              <a:gd name="connsiteX1-375" fmla="*/ 1047440 w 3304741"/>
              <a:gd name="connsiteY1-376" fmla="*/ 1763154 h 3165235"/>
              <a:gd name="connsiteX2-377" fmla="*/ 3304741 w 3304741"/>
              <a:gd name="connsiteY2-378" fmla="*/ 3165235 h 3165235"/>
              <a:gd name="connsiteX3-379" fmla="*/ 0 w 3304741"/>
              <a:gd name="connsiteY3-380" fmla="*/ 3165235 h 3165235"/>
              <a:gd name="connsiteX4-381" fmla="*/ 0 w 3304741"/>
              <a:gd name="connsiteY4-382" fmla="*/ 30154 h 31652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741" h="3165235">
                <a:moveTo>
                  <a:pt x="0" y="30154"/>
                </a:moveTo>
                <a:cubicBezTo>
                  <a:pt x="754241" y="-227691"/>
                  <a:pt x="62208" y="1238122"/>
                  <a:pt x="1047440" y="1763154"/>
                </a:cubicBezTo>
                <a:cubicBezTo>
                  <a:pt x="2032672" y="2288186"/>
                  <a:pt x="2843559" y="1808554"/>
                  <a:pt x="3304741" y="3165235"/>
                </a:cubicBezTo>
                <a:lnTo>
                  <a:pt x="0" y="3165235"/>
                </a:lnTo>
                <a:lnTo>
                  <a:pt x="0" y="30154"/>
                </a:lnTo>
                <a:close/>
              </a:path>
            </a:pathLst>
          </a:custGeom>
          <a:solidFill>
            <a:schemeClr val="bg1"/>
          </a:solidFill>
          <a:ln w="38100">
            <a:solidFill>
              <a:schemeClr val="tx1">
                <a:lumMod val="85000"/>
                <a:lumOff val="1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9" name="矩形 3"/>
          <p:cNvSpPr/>
          <p:nvPr/>
        </p:nvSpPr>
        <p:spPr>
          <a:xfrm>
            <a:off x="-42557" y="3736317"/>
            <a:ext cx="3304741" cy="3135081"/>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741" h="3135081">
                <a:moveTo>
                  <a:pt x="0" y="0"/>
                </a:moveTo>
                <a:cubicBezTo>
                  <a:pt x="381914" y="239487"/>
                  <a:pt x="332027" y="1775844"/>
                  <a:pt x="1204092" y="1915297"/>
                </a:cubicBezTo>
                <a:cubicBezTo>
                  <a:pt x="2076157" y="2054750"/>
                  <a:pt x="3190325" y="2542546"/>
                  <a:pt x="3304741" y="3135081"/>
                </a:cubicBezTo>
                <a:lnTo>
                  <a:pt x="0" y="3135081"/>
                </a:lnTo>
                <a:lnTo>
                  <a:pt x="0" y="0"/>
                </a:lnTo>
                <a:close/>
              </a:path>
            </a:pathLst>
          </a:custGeom>
          <a:solidFill>
            <a:schemeClr val="bg1"/>
          </a:solidFill>
          <a:ln w="38100">
            <a:solidFill>
              <a:schemeClr val="tx1">
                <a:lumMod val="85000"/>
                <a:lumOff val="1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0" name="矩形 3"/>
          <p:cNvSpPr/>
          <p:nvPr/>
        </p:nvSpPr>
        <p:spPr>
          <a:xfrm>
            <a:off x="-24713" y="4722842"/>
            <a:ext cx="2260334" cy="2144227"/>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 name="connsiteX0-233" fmla="*/ 0 w 3304741"/>
              <a:gd name="connsiteY0-234" fmla="*/ 0 h 3135081"/>
              <a:gd name="connsiteX1-235" fmla="*/ 1204092 w 3304741"/>
              <a:gd name="connsiteY1-236" fmla="*/ 1915297 h 3135081"/>
              <a:gd name="connsiteX2-237" fmla="*/ 3304741 w 3304741"/>
              <a:gd name="connsiteY2-238" fmla="*/ 3135081 h 3135081"/>
              <a:gd name="connsiteX3-239" fmla="*/ 0 w 3304741"/>
              <a:gd name="connsiteY3-240" fmla="*/ 3135081 h 3135081"/>
              <a:gd name="connsiteX4-241" fmla="*/ 0 w 3304741"/>
              <a:gd name="connsiteY4-242" fmla="*/ 0 h 3135081"/>
              <a:gd name="connsiteX0-243" fmla="*/ 0 w 3304741"/>
              <a:gd name="connsiteY0-244" fmla="*/ 0 h 3135081"/>
              <a:gd name="connsiteX1-245" fmla="*/ 1204092 w 3304741"/>
              <a:gd name="connsiteY1-246" fmla="*/ 1915297 h 3135081"/>
              <a:gd name="connsiteX2-247" fmla="*/ 3304741 w 3304741"/>
              <a:gd name="connsiteY2-248" fmla="*/ 3135081 h 3135081"/>
              <a:gd name="connsiteX3-249" fmla="*/ 0 w 3304741"/>
              <a:gd name="connsiteY3-250" fmla="*/ 3135081 h 3135081"/>
              <a:gd name="connsiteX4-251" fmla="*/ 0 w 3304741"/>
              <a:gd name="connsiteY4-252" fmla="*/ 0 h 3135081"/>
              <a:gd name="connsiteX0-253" fmla="*/ 0 w 3304842"/>
              <a:gd name="connsiteY0-254" fmla="*/ 0 h 3135081"/>
              <a:gd name="connsiteX1-255" fmla="*/ 1204092 w 3304842"/>
              <a:gd name="connsiteY1-256" fmla="*/ 1915297 h 3135081"/>
              <a:gd name="connsiteX2-257" fmla="*/ 3304741 w 3304842"/>
              <a:gd name="connsiteY2-258" fmla="*/ 3135081 h 3135081"/>
              <a:gd name="connsiteX3-259" fmla="*/ 0 w 3304842"/>
              <a:gd name="connsiteY3-260" fmla="*/ 3135081 h 3135081"/>
              <a:gd name="connsiteX4-261" fmla="*/ 0 w 3304842"/>
              <a:gd name="connsiteY4-262" fmla="*/ 0 h 31350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842" h="3135081">
                <a:moveTo>
                  <a:pt x="0" y="0"/>
                </a:moveTo>
                <a:cubicBezTo>
                  <a:pt x="454182" y="40752"/>
                  <a:pt x="151357" y="1884244"/>
                  <a:pt x="1204092" y="1915297"/>
                </a:cubicBezTo>
                <a:cubicBezTo>
                  <a:pt x="2256827" y="1946350"/>
                  <a:pt x="3316793" y="2470279"/>
                  <a:pt x="3304741" y="3135081"/>
                </a:cubicBezTo>
                <a:lnTo>
                  <a:pt x="0" y="3135081"/>
                </a:lnTo>
                <a:lnTo>
                  <a:pt x="0" y="0"/>
                </a:lnTo>
                <a:close/>
              </a:path>
            </a:pathLst>
          </a:custGeom>
          <a:solidFill>
            <a:srgbClr val="F1A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1" name="矩形 3"/>
          <p:cNvSpPr/>
          <p:nvPr/>
        </p:nvSpPr>
        <p:spPr>
          <a:xfrm flipH="1" flipV="1">
            <a:off x="9772238" y="-10763"/>
            <a:ext cx="2419762" cy="2383260"/>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 name="connsiteX0-233" fmla="*/ 0 w 3304741"/>
              <a:gd name="connsiteY0-234" fmla="*/ 0 h 3135081"/>
              <a:gd name="connsiteX1-235" fmla="*/ 1204092 w 3304741"/>
              <a:gd name="connsiteY1-236" fmla="*/ 1915297 h 3135081"/>
              <a:gd name="connsiteX2-237" fmla="*/ 3304741 w 3304741"/>
              <a:gd name="connsiteY2-238" fmla="*/ 3135081 h 3135081"/>
              <a:gd name="connsiteX3-239" fmla="*/ 0 w 3304741"/>
              <a:gd name="connsiteY3-240" fmla="*/ 3135081 h 3135081"/>
              <a:gd name="connsiteX4-241" fmla="*/ 0 w 3304741"/>
              <a:gd name="connsiteY4-242" fmla="*/ 0 h 3135081"/>
              <a:gd name="connsiteX0-243" fmla="*/ 0 w 3304741"/>
              <a:gd name="connsiteY0-244" fmla="*/ 0 h 3135081"/>
              <a:gd name="connsiteX1-245" fmla="*/ 1204092 w 3304741"/>
              <a:gd name="connsiteY1-246" fmla="*/ 1915297 h 3135081"/>
              <a:gd name="connsiteX2-247" fmla="*/ 3304741 w 3304741"/>
              <a:gd name="connsiteY2-248" fmla="*/ 3135081 h 3135081"/>
              <a:gd name="connsiteX3-249" fmla="*/ 0 w 3304741"/>
              <a:gd name="connsiteY3-250" fmla="*/ 3135081 h 3135081"/>
              <a:gd name="connsiteX4-251" fmla="*/ 0 w 3304741"/>
              <a:gd name="connsiteY4-252" fmla="*/ 0 h 3135081"/>
              <a:gd name="connsiteX0-253" fmla="*/ 0 w 3304842"/>
              <a:gd name="connsiteY0-254" fmla="*/ 0 h 3135081"/>
              <a:gd name="connsiteX1-255" fmla="*/ 1204092 w 3304842"/>
              <a:gd name="connsiteY1-256" fmla="*/ 1915297 h 3135081"/>
              <a:gd name="connsiteX2-257" fmla="*/ 3304741 w 3304842"/>
              <a:gd name="connsiteY2-258" fmla="*/ 3135081 h 3135081"/>
              <a:gd name="connsiteX3-259" fmla="*/ 0 w 3304842"/>
              <a:gd name="connsiteY3-260" fmla="*/ 3135081 h 3135081"/>
              <a:gd name="connsiteX4-261" fmla="*/ 0 w 3304842"/>
              <a:gd name="connsiteY4-262" fmla="*/ 0 h 3135081"/>
              <a:gd name="connsiteX0-263" fmla="*/ 0 w 3304830"/>
              <a:gd name="connsiteY0-264" fmla="*/ 0 h 3135081"/>
              <a:gd name="connsiteX1-265" fmla="*/ 1052210 w 3304830"/>
              <a:gd name="connsiteY1-266" fmla="*/ 1866533 h 3135081"/>
              <a:gd name="connsiteX2-267" fmla="*/ 3304741 w 3304830"/>
              <a:gd name="connsiteY2-268" fmla="*/ 3135081 h 3135081"/>
              <a:gd name="connsiteX3-269" fmla="*/ 0 w 3304830"/>
              <a:gd name="connsiteY3-270" fmla="*/ 3135081 h 3135081"/>
              <a:gd name="connsiteX4-271" fmla="*/ 0 w 3304830"/>
              <a:gd name="connsiteY4-272" fmla="*/ 0 h 3135081"/>
              <a:gd name="connsiteX0-273" fmla="*/ 0 w 3304825"/>
              <a:gd name="connsiteY0-274" fmla="*/ 0 h 3135081"/>
              <a:gd name="connsiteX1-275" fmla="*/ 1052210 w 3304825"/>
              <a:gd name="connsiteY1-276" fmla="*/ 1866533 h 3135081"/>
              <a:gd name="connsiteX2-277" fmla="*/ 3304741 w 3304825"/>
              <a:gd name="connsiteY2-278" fmla="*/ 3135081 h 3135081"/>
              <a:gd name="connsiteX3-279" fmla="*/ 0 w 3304825"/>
              <a:gd name="connsiteY3-280" fmla="*/ 3135081 h 3135081"/>
              <a:gd name="connsiteX4-281" fmla="*/ 0 w 3304825"/>
              <a:gd name="connsiteY4-282" fmla="*/ 0 h 3135081"/>
              <a:gd name="connsiteX0-283" fmla="*/ 0 w 3304824"/>
              <a:gd name="connsiteY0-284" fmla="*/ 0 h 3135081"/>
              <a:gd name="connsiteX1-285" fmla="*/ 1035334 w 3304824"/>
              <a:gd name="connsiteY1-286" fmla="*/ 1817768 h 3135081"/>
              <a:gd name="connsiteX2-287" fmla="*/ 3304741 w 3304824"/>
              <a:gd name="connsiteY2-288" fmla="*/ 3135081 h 3135081"/>
              <a:gd name="connsiteX3-289" fmla="*/ 0 w 3304824"/>
              <a:gd name="connsiteY3-290" fmla="*/ 3135081 h 3135081"/>
              <a:gd name="connsiteX4-291" fmla="*/ 0 w 3304824"/>
              <a:gd name="connsiteY4-292" fmla="*/ 0 h 3135081"/>
              <a:gd name="connsiteX0-293" fmla="*/ 0 w 3304741"/>
              <a:gd name="connsiteY0-294" fmla="*/ 0 h 3135081"/>
              <a:gd name="connsiteX1-295" fmla="*/ 1035334 w 3304741"/>
              <a:gd name="connsiteY1-296" fmla="*/ 1817768 h 3135081"/>
              <a:gd name="connsiteX2-297" fmla="*/ 3304741 w 3304741"/>
              <a:gd name="connsiteY2-298" fmla="*/ 3135081 h 3135081"/>
              <a:gd name="connsiteX3-299" fmla="*/ 0 w 3304741"/>
              <a:gd name="connsiteY3-300" fmla="*/ 3135081 h 3135081"/>
              <a:gd name="connsiteX4-301" fmla="*/ 0 w 3304741"/>
              <a:gd name="connsiteY4-302" fmla="*/ 0 h 3135081"/>
              <a:gd name="connsiteX0-303" fmla="*/ 0 w 3304741"/>
              <a:gd name="connsiteY0-304" fmla="*/ 0 h 3135081"/>
              <a:gd name="connsiteX1-305" fmla="*/ 1035334 w 3304741"/>
              <a:gd name="connsiteY1-306" fmla="*/ 1817768 h 3135081"/>
              <a:gd name="connsiteX2-307" fmla="*/ 3304741 w 3304741"/>
              <a:gd name="connsiteY2-308" fmla="*/ 3135081 h 3135081"/>
              <a:gd name="connsiteX3-309" fmla="*/ 0 w 3304741"/>
              <a:gd name="connsiteY3-310" fmla="*/ 3135081 h 3135081"/>
              <a:gd name="connsiteX4-311" fmla="*/ 0 w 3304741"/>
              <a:gd name="connsiteY4-312" fmla="*/ 0 h 3135081"/>
              <a:gd name="connsiteX0-313" fmla="*/ 0 w 3304741"/>
              <a:gd name="connsiteY0-314" fmla="*/ 0 h 3135081"/>
              <a:gd name="connsiteX1-315" fmla="*/ 1035334 w 3304741"/>
              <a:gd name="connsiteY1-316" fmla="*/ 1817768 h 3135081"/>
              <a:gd name="connsiteX2-317" fmla="*/ 3304741 w 3304741"/>
              <a:gd name="connsiteY2-318" fmla="*/ 3135081 h 3135081"/>
              <a:gd name="connsiteX3-319" fmla="*/ 0 w 3304741"/>
              <a:gd name="connsiteY3-320" fmla="*/ 3135081 h 3135081"/>
              <a:gd name="connsiteX4-321" fmla="*/ 0 w 3304741"/>
              <a:gd name="connsiteY4-322" fmla="*/ 0 h 31350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741" h="3135081">
                <a:moveTo>
                  <a:pt x="0" y="0"/>
                </a:moveTo>
                <a:cubicBezTo>
                  <a:pt x="487933" y="57007"/>
                  <a:pt x="50103" y="1559148"/>
                  <a:pt x="1035334" y="1817768"/>
                </a:cubicBezTo>
                <a:cubicBezTo>
                  <a:pt x="2020565" y="2076388"/>
                  <a:pt x="3013027" y="2226458"/>
                  <a:pt x="3304741" y="3135081"/>
                </a:cubicBezTo>
                <a:lnTo>
                  <a:pt x="0" y="3135081"/>
                </a:lnTo>
                <a:lnTo>
                  <a:pt x="0" y="0"/>
                </a:lnTo>
                <a:close/>
              </a:path>
            </a:pathLst>
          </a:custGeom>
          <a:solidFill>
            <a:srgbClr val="E4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8" name="椭圆 17"/>
          <p:cNvSpPr/>
          <p:nvPr/>
        </p:nvSpPr>
        <p:spPr>
          <a:xfrm>
            <a:off x="819350" y="4744519"/>
            <a:ext cx="329308" cy="329308"/>
          </a:xfrm>
          <a:prstGeom prst="ellipse">
            <a:avLst/>
          </a:prstGeom>
          <a:solidFill>
            <a:srgbClr val="E4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9" name="椭圆 18"/>
          <p:cNvSpPr/>
          <p:nvPr/>
        </p:nvSpPr>
        <p:spPr>
          <a:xfrm>
            <a:off x="10817465" y="1633764"/>
            <a:ext cx="329308" cy="329308"/>
          </a:xfrm>
          <a:prstGeom prst="ellipse">
            <a:avLst/>
          </a:prstGeom>
          <a:solidFill>
            <a:srgbClr val="F1A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pic>
        <p:nvPicPr>
          <p:cNvPr id="4" name="图片 3" descr="5bda8c07c64d1"/>
          <p:cNvPicPr>
            <a:picLocks noChangeAspect="1"/>
          </p:cNvPicPr>
          <p:nvPr/>
        </p:nvPicPr>
        <p:blipFill>
          <a:blip r:embed="rId1"/>
          <a:stretch>
            <a:fillRect/>
          </a:stretch>
        </p:blipFill>
        <p:spPr>
          <a:xfrm>
            <a:off x="617855" y="604520"/>
            <a:ext cx="329565" cy="335915"/>
          </a:xfrm>
          <a:prstGeom prst="rect">
            <a:avLst/>
          </a:prstGeom>
        </p:spPr>
      </p:pic>
      <p:sp>
        <p:nvSpPr>
          <p:cNvPr id="2" name="文本框 1"/>
          <p:cNvSpPr txBox="1"/>
          <p:nvPr/>
        </p:nvSpPr>
        <p:spPr>
          <a:xfrm>
            <a:off x="937895" y="452120"/>
            <a:ext cx="6096000" cy="445135"/>
          </a:xfrm>
          <a:prstGeom prst="rect">
            <a:avLst/>
          </a:prstGeom>
          <a:noFill/>
        </p:spPr>
        <p:txBody>
          <a:bodyPr wrap="square" rtlCol="0" anchor="t">
            <a:spAutoFit/>
          </a:bodyPr>
          <a:p>
            <a:r>
              <a:rPr sz="2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下列规则调整部分项目限定次数和知识库范围</a:t>
            </a:r>
            <a:endParaRPr sz="2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aphicFrame>
        <p:nvGraphicFramePr>
          <p:cNvPr id="12" name="表格 11"/>
          <p:cNvGraphicFramePr/>
          <p:nvPr/>
        </p:nvGraphicFramePr>
        <p:xfrm>
          <a:off x="1887220" y="1301115"/>
          <a:ext cx="9010015" cy="387350"/>
        </p:xfrm>
        <a:graphic>
          <a:graphicData uri="http://schemas.openxmlformats.org/drawingml/2006/table">
            <a:tbl>
              <a:tblPr firstRow="1" bandRow="1">
                <a:tableStyleId>{5940675A-B579-460E-94D1-54222C63F5DA}</a:tableStyleId>
              </a:tblPr>
              <a:tblGrid>
                <a:gridCol w="793750"/>
                <a:gridCol w="1426210"/>
                <a:gridCol w="1829435"/>
                <a:gridCol w="2344420"/>
                <a:gridCol w="2616200"/>
              </a:tblGrid>
              <a:tr h="387350">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规则编码</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规则名称</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适用范围</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调整前规则内涵</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调整后规则内涵</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bl>
          </a:graphicData>
        </a:graphic>
      </p:graphicFrame>
      <p:graphicFrame>
        <p:nvGraphicFramePr>
          <p:cNvPr id="3" name="表格 2"/>
          <p:cNvGraphicFramePr/>
          <p:nvPr/>
        </p:nvGraphicFramePr>
        <p:xfrm>
          <a:off x="1887220" y="1688465"/>
          <a:ext cx="9010015" cy="4526280"/>
        </p:xfrm>
        <a:graphic>
          <a:graphicData uri="http://schemas.openxmlformats.org/drawingml/2006/table">
            <a:tbl>
              <a:tblPr firstRow="1" bandRow="1">
                <a:tableStyleId>{5940675A-B579-460E-94D1-54222C63F5DA}</a:tableStyleId>
              </a:tblPr>
              <a:tblGrid>
                <a:gridCol w="790575"/>
                <a:gridCol w="1430655"/>
                <a:gridCol w="1827530"/>
                <a:gridCol w="2341880"/>
                <a:gridCol w="2619375"/>
              </a:tblGrid>
              <a:tr h="704215">
                <a:tc rowSpan="6">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SH2022ZL006</a:t>
                      </a:r>
                      <a:endParaRPr 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endParaRPr 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6">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不规范住院康复项目超次数</a:t>
                      </a:r>
                      <a:endParaRPr 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endParaRPr 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“手功能训练”住院期间不超过90次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“手功能训练”住院天数少于90天时，次数不超过（住院天数+1）*2；住院天数大于等于90天时，次数不超过180，并移入“不规范住院康复项目超上限”规则</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782320">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“关节松动训练”住院期间不超过90次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“关节松动训练”住院天数少于90天时，次数不超过（住院天数+1）*2；住院天数大于等于90天时，次数不超过180，并移入“不规范住院康复项目超上限”规则</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815975">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“偏瘫肢体综合训练”住院期间不超过92次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“偏瘫肢体综合训练”住院天数少于92天时，次数不超过（住院天数+1）*2；住院天数大于等于92天时，次数不超过184，并移入“不规范住院康复项目超上限”规则</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882650">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“截瘫肢体综合训练”住院期间不超过92次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“截瘫肢体综合训练”住院天数少于92天时，次数不超过（住院天数+1）*2；住院天数大于等于92天时，次数不超过184，并移入“不规范住院康复项目超上限”规则</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938530">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“吞咽功能障碍训练”住院期间不超过92次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“吞咽功能障碍训练”住院天数少于92天时，次数不超过（住院天数+1）*2；住院天数大于等于92天时，次数不超过184，并移入“不规范住院康复项目超上限”规则</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402590">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“吞咽功能障碍评定”住院期间不超过92次进行限定</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“吞咽功能障碍评定”住院期间不超过3次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bl>
          </a:graphicData>
        </a:graphic>
      </p:graphicFrame>
    </p:spTree>
  </p:cSld>
  <p:clrMapOvr>
    <a:masterClrMapping/>
  </p:clrMapOvr>
  <p:transition spd="slow" advTm="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3"/>
          <p:cNvSpPr/>
          <p:nvPr/>
        </p:nvSpPr>
        <p:spPr>
          <a:xfrm flipH="1" flipV="1">
            <a:off x="8835423" y="-23367"/>
            <a:ext cx="3373510" cy="3229823"/>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 name="connsiteX0-233" fmla="*/ 0 w 3304741"/>
              <a:gd name="connsiteY0-234" fmla="*/ 0 h 3135081"/>
              <a:gd name="connsiteX1-235" fmla="*/ 1204092 w 3304741"/>
              <a:gd name="connsiteY1-236" fmla="*/ 1915297 h 3135081"/>
              <a:gd name="connsiteX2-237" fmla="*/ 3304741 w 3304741"/>
              <a:gd name="connsiteY2-238" fmla="*/ 3135081 h 3135081"/>
              <a:gd name="connsiteX3-239" fmla="*/ 0 w 3304741"/>
              <a:gd name="connsiteY3-240" fmla="*/ 3135081 h 3135081"/>
              <a:gd name="connsiteX4-241" fmla="*/ 0 w 3304741"/>
              <a:gd name="connsiteY4-242" fmla="*/ 0 h 3135081"/>
              <a:gd name="connsiteX0-243" fmla="*/ 0 w 3304741"/>
              <a:gd name="connsiteY0-244" fmla="*/ 0 h 3135081"/>
              <a:gd name="connsiteX1-245" fmla="*/ 1204092 w 3304741"/>
              <a:gd name="connsiteY1-246" fmla="*/ 1915297 h 3135081"/>
              <a:gd name="connsiteX2-247" fmla="*/ 3304741 w 3304741"/>
              <a:gd name="connsiteY2-248" fmla="*/ 3135081 h 3135081"/>
              <a:gd name="connsiteX3-249" fmla="*/ 0 w 3304741"/>
              <a:gd name="connsiteY3-250" fmla="*/ 3135081 h 3135081"/>
              <a:gd name="connsiteX4-251" fmla="*/ 0 w 3304741"/>
              <a:gd name="connsiteY4-252" fmla="*/ 0 h 3135081"/>
              <a:gd name="connsiteX0-253" fmla="*/ 0 w 3304842"/>
              <a:gd name="connsiteY0-254" fmla="*/ 0 h 3135081"/>
              <a:gd name="connsiteX1-255" fmla="*/ 1204092 w 3304842"/>
              <a:gd name="connsiteY1-256" fmla="*/ 1915297 h 3135081"/>
              <a:gd name="connsiteX2-257" fmla="*/ 3304741 w 3304842"/>
              <a:gd name="connsiteY2-258" fmla="*/ 3135081 h 3135081"/>
              <a:gd name="connsiteX3-259" fmla="*/ 0 w 3304842"/>
              <a:gd name="connsiteY3-260" fmla="*/ 3135081 h 3135081"/>
              <a:gd name="connsiteX4-261" fmla="*/ 0 w 3304842"/>
              <a:gd name="connsiteY4-262" fmla="*/ 0 h 3135081"/>
              <a:gd name="connsiteX0-263" fmla="*/ 0 w 3304830"/>
              <a:gd name="connsiteY0-264" fmla="*/ 0 h 3135081"/>
              <a:gd name="connsiteX1-265" fmla="*/ 1052210 w 3304830"/>
              <a:gd name="connsiteY1-266" fmla="*/ 1866533 h 3135081"/>
              <a:gd name="connsiteX2-267" fmla="*/ 3304741 w 3304830"/>
              <a:gd name="connsiteY2-268" fmla="*/ 3135081 h 3135081"/>
              <a:gd name="connsiteX3-269" fmla="*/ 0 w 3304830"/>
              <a:gd name="connsiteY3-270" fmla="*/ 3135081 h 3135081"/>
              <a:gd name="connsiteX4-271" fmla="*/ 0 w 3304830"/>
              <a:gd name="connsiteY4-272" fmla="*/ 0 h 3135081"/>
              <a:gd name="connsiteX0-273" fmla="*/ 0 w 3304825"/>
              <a:gd name="connsiteY0-274" fmla="*/ 0 h 3135081"/>
              <a:gd name="connsiteX1-275" fmla="*/ 1052210 w 3304825"/>
              <a:gd name="connsiteY1-276" fmla="*/ 1866533 h 3135081"/>
              <a:gd name="connsiteX2-277" fmla="*/ 3304741 w 3304825"/>
              <a:gd name="connsiteY2-278" fmla="*/ 3135081 h 3135081"/>
              <a:gd name="connsiteX3-279" fmla="*/ 0 w 3304825"/>
              <a:gd name="connsiteY3-280" fmla="*/ 3135081 h 3135081"/>
              <a:gd name="connsiteX4-281" fmla="*/ 0 w 3304825"/>
              <a:gd name="connsiteY4-282" fmla="*/ 0 h 3135081"/>
              <a:gd name="connsiteX0-283" fmla="*/ 0 w 3304824"/>
              <a:gd name="connsiteY0-284" fmla="*/ 0 h 3135081"/>
              <a:gd name="connsiteX1-285" fmla="*/ 1035334 w 3304824"/>
              <a:gd name="connsiteY1-286" fmla="*/ 1817768 h 3135081"/>
              <a:gd name="connsiteX2-287" fmla="*/ 3304741 w 3304824"/>
              <a:gd name="connsiteY2-288" fmla="*/ 3135081 h 3135081"/>
              <a:gd name="connsiteX3-289" fmla="*/ 0 w 3304824"/>
              <a:gd name="connsiteY3-290" fmla="*/ 3135081 h 3135081"/>
              <a:gd name="connsiteX4-291" fmla="*/ 0 w 3304824"/>
              <a:gd name="connsiteY4-292" fmla="*/ 0 h 3135081"/>
              <a:gd name="connsiteX0-293" fmla="*/ 0 w 3304741"/>
              <a:gd name="connsiteY0-294" fmla="*/ 0 h 3135081"/>
              <a:gd name="connsiteX1-295" fmla="*/ 1035334 w 3304741"/>
              <a:gd name="connsiteY1-296" fmla="*/ 1817768 h 3135081"/>
              <a:gd name="connsiteX2-297" fmla="*/ 3304741 w 3304741"/>
              <a:gd name="connsiteY2-298" fmla="*/ 3135081 h 3135081"/>
              <a:gd name="connsiteX3-299" fmla="*/ 0 w 3304741"/>
              <a:gd name="connsiteY3-300" fmla="*/ 3135081 h 3135081"/>
              <a:gd name="connsiteX4-301" fmla="*/ 0 w 3304741"/>
              <a:gd name="connsiteY4-302" fmla="*/ 0 h 3135081"/>
              <a:gd name="connsiteX0-303" fmla="*/ 0 w 3304741"/>
              <a:gd name="connsiteY0-304" fmla="*/ 0 h 3135081"/>
              <a:gd name="connsiteX1-305" fmla="*/ 1035334 w 3304741"/>
              <a:gd name="connsiteY1-306" fmla="*/ 1817768 h 3135081"/>
              <a:gd name="connsiteX2-307" fmla="*/ 3304741 w 3304741"/>
              <a:gd name="connsiteY2-308" fmla="*/ 3135081 h 3135081"/>
              <a:gd name="connsiteX3-309" fmla="*/ 0 w 3304741"/>
              <a:gd name="connsiteY3-310" fmla="*/ 3135081 h 3135081"/>
              <a:gd name="connsiteX4-311" fmla="*/ 0 w 3304741"/>
              <a:gd name="connsiteY4-312" fmla="*/ 0 h 3135081"/>
              <a:gd name="connsiteX0-313" fmla="*/ 0 w 3304741"/>
              <a:gd name="connsiteY0-314" fmla="*/ 0 h 3135081"/>
              <a:gd name="connsiteX1-315" fmla="*/ 1035334 w 3304741"/>
              <a:gd name="connsiteY1-316" fmla="*/ 1817768 h 3135081"/>
              <a:gd name="connsiteX2-317" fmla="*/ 3304741 w 3304741"/>
              <a:gd name="connsiteY2-318" fmla="*/ 3135081 h 3135081"/>
              <a:gd name="connsiteX3-319" fmla="*/ 0 w 3304741"/>
              <a:gd name="connsiteY3-320" fmla="*/ 3135081 h 3135081"/>
              <a:gd name="connsiteX4-321" fmla="*/ 0 w 3304741"/>
              <a:gd name="connsiteY4-322" fmla="*/ 0 h 3135081"/>
              <a:gd name="connsiteX0-323" fmla="*/ 0 w 3304741"/>
              <a:gd name="connsiteY0-324" fmla="*/ 24983 h 3160064"/>
              <a:gd name="connsiteX1-325" fmla="*/ 1035334 w 3304741"/>
              <a:gd name="connsiteY1-326" fmla="*/ 1842751 h 3160064"/>
              <a:gd name="connsiteX2-327" fmla="*/ 3304741 w 3304741"/>
              <a:gd name="connsiteY2-328" fmla="*/ 3160064 h 3160064"/>
              <a:gd name="connsiteX3-329" fmla="*/ 0 w 3304741"/>
              <a:gd name="connsiteY3-330" fmla="*/ 3160064 h 3160064"/>
              <a:gd name="connsiteX4-331" fmla="*/ 0 w 3304741"/>
              <a:gd name="connsiteY4-332" fmla="*/ 24983 h 3160064"/>
              <a:gd name="connsiteX0-333" fmla="*/ 0 w 3304741"/>
              <a:gd name="connsiteY0-334" fmla="*/ 26087 h 3161168"/>
              <a:gd name="connsiteX1-335" fmla="*/ 1047440 w 3304741"/>
              <a:gd name="connsiteY1-336" fmla="*/ 1759087 h 3161168"/>
              <a:gd name="connsiteX2-337" fmla="*/ 3304741 w 3304741"/>
              <a:gd name="connsiteY2-338" fmla="*/ 3161168 h 3161168"/>
              <a:gd name="connsiteX3-339" fmla="*/ 0 w 3304741"/>
              <a:gd name="connsiteY3-340" fmla="*/ 3161168 h 3161168"/>
              <a:gd name="connsiteX4-341" fmla="*/ 0 w 3304741"/>
              <a:gd name="connsiteY4-342" fmla="*/ 26087 h 3161168"/>
              <a:gd name="connsiteX0-343" fmla="*/ 0 w 3304741"/>
              <a:gd name="connsiteY0-344" fmla="*/ 32188 h 3167269"/>
              <a:gd name="connsiteX1-345" fmla="*/ 1047440 w 3304741"/>
              <a:gd name="connsiteY1-346" fmla="*/ 1765188 h 3167269"/>
              <a:gd name="connsiteX2-347" fmla="*/ 3304741 w 3304741"/>
              <a:gd name="connsiteY2-348" fmla="*/ 3167269 h 3167269"/>
              <a:gd name="connsiteX3-349" fmla="*/ 0 w 3304741"/>
              <a:gd name="connsiteY3-350" fmla="*/ 3167269 h 3167269"/>
              <a:gd name="connsiteX4-351" fmla="*/ 0 w 3304741"/>
              <a:gd name="connsiteY4-352" fmla="*/ 32188 h 3167269"/>
              <a:gd name="connsiteX0-353" fmla="*/ 0 w 3304741"/>
              <a:gd name="connsiteY0-354" fmla="*/ 32188 h 3167269"/>
              <a:gd name="connsiteX1-355" fmla="*/ 1047440 w 3304741"/>
              <a:gd name="connsiteY1-356" fmla="*/ 1765188 h 3167269"/>
              <a:gd name="connsiteX2-357" fmla="*/ 3304741 w 3304741"/>
              <a:gd name="connsiteY2-358" fmla="*/ 3167269 h 3167269"/>
              <a:gd name="connsiteX3-359" fmla="*/ 0 w 3304741"/>
              <a:gd name="connsiteY3-360" fmla="*/ 3167269 h 3167269"/>
              <a:gd name="connsiteX4-361" fmla="*/ 0 w 3304741"/>
              <a:gd name="connsiteY4-362" fmla="*/ 32188 h 3167269"/>
              <a:gd name="connsiteX0-363" fmla="*/ 0 w 3304741"/>
              <a:gd name="connsiteY0-364" fmla="*/ 30154 h 3165235"/>
              <a:gd name="connsiteX1-365" fmla="*/ 1047440 w 3304741"/>
              <a:gd name="connsiteY1-366" fmla="*/ 1763154 h 3165235"/>
              <a:gd name="connsiteX2-367" fmla="*/ 3304741 w 3304741"/>
              <a:gd name="connsiteY2-368" fmla="*/ 3165235 h 3165235"/>
              <a:gd name="connsiteX3-369" fmla="*/ 0 w 3304741"/>
              <a:gd name="connsiteY3-370" fmla="*/ 3165235 h 3165235"/>
              <a:gd name="connsiteX4-371" fmla="*/ 0 w 3304741"/>
              <a:gd name="connsiteY4-372" fmla="*/ 30154 h 3165235"/>
              <a:gd name="connsiteX0-373" fmla="*/ 0 w 3304741"/>
              <a:gd name="connsiteY0-374" fmla="*/ 30154 h 3165235"/>
              <a:gd name="connsiteX1-375" fmla="*/ 1047440 w 3304741"/>
              <a:gd name="connsiteY1-376" fmla="*/ 1763154 h 3165235"/>
              <a:gd name="connsiteX2-377" fmla="*/ 3304741 w 3304741"/>
              <a:gd name="connsiteY2-378" fmla="*/ 3165235 h 3165235"/>
              <a:gd name="connsiteX3-379" fmla="*/ 0 w 3304741"/>
              <a:gd name="connsiteY3-380" fmla="*/ 3165235 h 3165235"/>
              <a:gd name="connsiteX4-381" fmla="*/ 0 w 3304741"/>
              <a:gd name="connsiteY4-382" fmla="*/ 30154 h 31652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741" h="3165235">
                <a:moveTo>
                  <a:pt x="0" y="30154"/>
                </a:moveTo>
                <a:cubicBezTo>
                  <a:pt x="754241" y="-227691"/>
                  <a:pt x="62208" y="1238122"/>
                  <a:pt x="1047440" y="1763154"/>
                </a:cubicBezTo>
                <a:cubicBezTo>
                  <a:pt x="2032672" y="2288186"/>
                  <a:pt x="2843559" y="1808554"/>
                  <a:pt x="3304741" y="3165235"/>
                </a:cubicBezTo>
                <a:lnTo>
                  <a:pt x="0" y="3165235"/>
                </a:lnTo>
                <a:lnTo>
                  <a:pt x="0" y="30154"/>
                </a:lnTo>
                <a:close/>
              </a:path>
            </a:pathLst>
          </a:custGeom>
          <a:solidFill>
            <a:schemeClr val="bg1"/>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9" name="矩形 3"/>
          <p:cNvSpPr/>
          <p:nvPr/>
        </p:nvSpPr>
        <p:spPr>
          <a:xfrm>
            <a:off x="-42557" y="3736317"/>
            <a:ext cx="3304741" cy="3135081"/>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741" h="3135081">
                <a:moveTo>
                  <a:pt x="0" y="0"/>
                </a:moveTo>
                <a:cubicBezTo>
                  <a:pt x="381914" y="239487"/>
                  <a:pt x="332027" y="1775844"/>
                  <a:pt x="1204092" y="1915297"/>
                </a:cubicBezTo>
                <a:cubicBezTo>
                  <a:pt x="2076157" y="2054750"/>
                  <a:pt x="3190325" y="2542546"/>
                  <a:pt x="3304741" y="3135081"/>
                </a:cubicBezTo>
                <a:lnTo>
                  <a:pt x="0" y="3135081"/>
                </a:lnTo>
                <a:lnTo>
                  <a:pt x="0" y="0"/>
                </a:lnTo>
                <a:close/>
              </a:path>
            </a:pathLst>
          </a:custGeom>
          <a:solidFill>
            <a:schemeClr val="bg1"/>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0" name="矩形 3"/>
          <p:cNvSpPr/>
          <p:nvPr/>
        </p:nvSpPr>
        <p:spPr>
          <a:xfrm>
            <a:off x="-24713" y="4722842"/>
            <a:ext cx="2260334" cy="2144227"/>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 name="connsiteX0-233" fmla="*/ 0 w 3304741"/>
              <a:gd name="connsiteY0-234" fmla="*/ 0 h 3135081"/>
              <a:gd name="connsiteX1-235" fmla="*/ 1204092 w 3304741"/>
              <a:gd name="connsiteY1-236" fmla="*/ 1915297 h 3135081"/>
              <a:gd name="connsiteX2-237" fmla="*/ 3304741 w 3304741"/>
              <a:gd name="connsiteY2-238" fmla="*/ 3135081 h 3135081"/>
              <a:gd name="connsiteX3-239" fmla="*/ 0 w 3304741"/>
              <a:gd name="connsiteY3-240" fmla="*/ 3135081 h 3135081"/>
              <a:gd name="connsiteX4-241" fmla="*/ 0 w 3304741"/>
              <a:gd name="connsiteY4-242" fmla="*/ 0 h 3135081"/>
              <a:gd name="connsiteX0-243" fmla="*/ 0 w 3304741"/>
              <a:gd name="connsiteY0-244" fmla="*/ 0 h 3135081"/>
              <a:gd name="connsiteX1-245" fmla="*/ 1204092 w 3304741"/>
              <a:gd name="connsiteY1-246" fmla="*/ 1915297 h 3135081"/>
              <a:gd name="connsiteX2-247" fmla="*/ 3304741 w 3304741"/>
              <a:gd name="connsiteY2-248" fmla="*/ 3135081 h 3135081"/>
              <a:gd name="connsiteX3-249" fmla="*/ 0 w 3304741"/>
              <a:gd name="connsiteY3-250" fmla="*/ 3135081 h 3135081"/>
              <a:gd name="connsiteX4-251" fmla="*/ 0 w 3304741"/>
              <a:gd name="connsiteY4-252" fmla="*/ 0 h 3135081"/>
              <a:gd name="connsiteX0-253" fmla="*/ 0 w 3304842"/>
              <a:gd name="connsiteY0-254" fmla="*/ 0 h 3135081"/>
              <a:gd name="connsiteX1-255" fmla="*/ 1204092 w 3304842"/>
              <a:gd name="connsiteY1-256" fmla="*/ 1915297 h 3135081"/>
              <a:gd name="connsiteX2-257" fmla="*/ 3304741 w 3304842"/>
              <a:gd name="connsiteY2-258" fmla="*/ 3135081 h 3135081"/>
              <a:gd name="connsiteX3-259" fmla="*/ 0 w 3304842"/>
              <a:gd name="connsiteY3-260" fmla="*/ 3135081 h 3135081"/>
              <a:gd name="connsiteX4-261" fmla="*/ 0 w 3304842"/>
              <a:gd name="connsiteY4-262" fmla="*/ 0 h 31350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842" h="3135081">
                <a:moveTo>
                  <a:pt x="0" y="0"/>
                </a:moveTo>
                <a:cubicBezTo>
                  <a:pt x="454182" y="40752"/>
                  <a:pt x="151357" y="1884244"/>
                  <a:pt x="1204092" y="1915297"/>
                </a:cubicBezTo>
                <a:cubicBezTo>
                  <a:pt x="2256827" y="1946350"/>
                  <a:pt x="3316793" y="2470279"/>
                  <a:pt x="3304741" y="3135081"/>
                </a:cubicBezTo>
                <a:lnTo>
                  <a:pt x="0" y="3135081"/>
                </a:lnTo>
                <a:lnTo>
                  <a:pt x="0" y="0"/>
                </a:lnTo>
                <a:close/>
              </a:path>
            </a:pathLst>
          </a:custGeom>
          <a:solidFill>
            <a:srgbClr val="F1A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1" name="矩形 3"/>
          <p:cNvSpPr/>
          <p:nvPr/>
        </p:nvSpPr>
        <p:spPr>
          <a:xfrm flipH="1" flipV="1">
            <a:off x="9772238" y="-10763"/>
            <a:ext cx="2419762" cy="2383260"/>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 name="connsiteX0-233" fmla="*/ 0 w 3304741"/>
              <a:gd name="connsiteY0-234" fmla="*/ 0 h 3135081"/>
              <a:gd name="connsiteX1-235" fmla="*/ 1204092 w 3304741"/>
              <a:gd name="connsiteY1-236" fmla="*/ 1915297 h 3135081"/>
              <a:gd name="connsiteX2-237" fmla="*/ 3304741 w 3304741"/>
              <a:gd name="connsiteY2-238" fmla="*/ 3135081 h 3135081"/>
              <a:gd name="connsiteX3-239" fmla="*/ 0 w 3304741"/>
              <a:gd name="connsiteY3-240" fmla="*/ 3135081 h 3135081"/>
              <a:gd name="connsiteX4-241" fmla="*/ 0 w 3304741"/>
              <a:gd name="connsiteY4-242" fmla="*/ 0 h 3135081"/>
              <a:gd name="connsiteX0-243" fmla="*/ 0 w 3304741"/>
              <a:gd name="connsiteY0-244" fmla="*/ 0 h 3135081"/>
              <a:gd name="connsiteX1-245" fmla="*/ 1204092 w 3304741"/>
              <a:gd name="connsiteY1-246" fmla="*/ 1915297 h 3135081"/>
              <a:gd name="connsiteX2-247" fmla="*/ 3304741 w 3304741"/>
              <a:gd name="connsiteY2-248" fmla="*/ 3135081 h 3135081"/>
              <a:gd name="connsiteX3-249" fmla="*/ 0 w 3304741"/>
              <a:gd name="connsiteY3-250" fmla="*/ 3135081 h 3135081"/>
              <a:gd name="connsiteX4-251" fmla="*/ 0 w 3304741"/>
              <a:gd name="connsiteY4-252" fmla="*/ 0 h 3135081"/>
              <a:gd name="connsiteX0-253" fmla="*/ 0 w 3304842"/>
              <a:gd name="connsiteY0-254" fmla="*/ 0 h 3135081"/>
              <a:gd name="connsiteX1-255" fmla="*/ 1204092 w 3304842"/>
              <a:gd name="connsiteY1-256" fmla="*/ 1915297 h 3135081"/>
              <a:gd name="connsiteX2-257" fmla="*/ 3304741 w 3304842"/>
              <a:gd name="connsiteY2-258" fmla="*/ 3135081 h 3135081"/>
              <a:gd name="connsiteX3-259" fmla="*/ 0 w 3304842"/>
              <a:gd name="connsiteY3-260" fmla="*/ 3135081 h 3135081"/>
              <a:gd name="connsiteX4-261" fmla="*/ 0 w 3304842"/>
              <a:gd name="connsiteY4-262" fmla="*/ 0 h 3135081"/>
              <a:gd name="connsiteX0-263" fmla="*/ 0 w 3304830"/>
              <a:gd name="connsiteY0-264" fmla="*/ 0 h 3135081"/>
              <a:gd name="connsiteX1-265" fmla="*/ 1052210 w 3304830"/>
              <a:gd name="connsiteY1-266" fmla="*/ 1866533 h 3135081"/>
              <a:gd name="connsiteX2-267" fmla="*/ 3304741 w 3304830"/>
              <a:gd name="connsiteY2-268" fmla="*/ 3135081 h 3135081"/>
              <a:gd name="connsiteX3-269" fmla="*/ 0 w 3304830"/>
              <a:gd name="connsiteY3-270" fmla="*/ 3135081 h 3135081"/>
              <a:gd name="connsiteX4-271" fmla="*/ 0 w 3304830"/>
              <a:gd name="connsiteY4-272" fmla="*/ 0 h 3135081"/>
              <a:gd name="connsiteX0-273" fmla="*/ 0 w 3304825"/>
              <a:gd name="connsiteY0-274" fmla="*/ 0 h 3135081"/>
              <a:gd name="connsiteX1-275" fmla="*/ 1052210 w 3304825"/>
              <a:gd name="connsiteY1-276" fmla="*/ 1866533 h 3135081"/>
              <a:gd name="connsiteX2-277" fmla="*/ 3304741 w 3304825"/>
              <a:gd name="connsiteY2-278" fmla="*/ 3135081 h 3135081"/>
              <a:gd name="connsiteX3-279" fmla="*/ 0 w 3304825"/>
              <a:gd name="connsiteY3-280" fmla="*/ 3135081 h 3135081"/>
              <a:gd name="connsiteX4-281" fmla="*/ 0 w 3304825"/>
              <a:gd name="connsiteY4-282" fmla="*/ 0 h 3135081"/>
              <a:gd name="connsiteX0-283" fmla="*/ 0 w 3304824"/>
              <a:gd name="connsiteY0-284" fmla="*/ 0 h 3135081"/>
              <a:gd name="connsiteX1-285" fmla="*/ 1035334 w 3304824"/>
              <a:gd name="connsiteY1-286" fmla="*/ 1817768 h 3135081"/>
              <a:gd name="connsiteX2-287" fmla="*/ 3304741 w 3304824"/>
              <a:gd name="connsiteY2-288" fmla="*/ 3135081 h 3135081"/>
              <a:gd name="connsiteX3-289" fmla="*/ 0 w 3304824"/>
              <a:gd name="connsiteY3-290" fmla="*/ 3135081 h 3135081"/>
              <a:gd name="connsiteX4-291" fmla="*/ 0 w 3304824"/>
              <a:gd name="connsiteY4-292" fmla="*/ 0 h 3135081"/>
              <a:gd name="connsiteX0-293" fmla="*/ 0 w 3304741"/>
              <a:gd name="connsiteY0-294" fmla="*/ 0 h 3135081"/>
              <a:gd name="connsiteX1-295" fmla="*/ 1035334 w 3304741"/>
              <a:gd name="connsiteY1-296" fmla="*/ 1817768 h 3135081"/>
              <a:gd name="connsiteX2-297" fmla="*/ 3304741 w 3304741"/>
              <a:gd name="connsiteY2-298" fmla="*/ 3135081 h 3135081"/>
              <a:gd name="connsiteX3-299" fmla="*/ 0 w 3304741"/>
              <a:gd name="connsiteY3-300" fmla="*/ 3135081 h 3135081"/>
              <a:gd name="connsiteX4-301" fmla="*/ 0 w 3304741"/>
              <a:gd name="connsiteY4-302" fmla="*/ 0 h 3135081"/>
              <a:gd name="connsiteX0-303" fmla="*/ 0 w 3304741"/>
              <a:gd name="connsiteY0-304" fmla="*/ 0 h 3135081"/>
              <a:gd name="connsiteX1-305" fmla="*/ 1035334 w 3304741"/>
              <a:gd name="connsiteY1-306" fmla="*/ 1817768 h 3135081"/>
              <a:gd name="connsiteX2-307" fmla="*/ 3304741 w 3304741"/>
              <a:gd name="connsiteY2-308" fmla="*/ 3135081 h 3135081"/>
              <a:gd name="connsiteX3-309" fmla="*/ 0 w 3304741"/>
              <a:gd name="connsiteY3-310" fmla="*/ 3135081 h 3135081"/>
              <a:gd name="connsiteX4-311" fmla="*/ 0 w 3304741"/>
              <a:gd name="connsiteY4-312" fmla="*/ 0 h 3135081"/>
              <a:gd name="connsiteX0-313" fmla="*/ 0 w 3304741"/>
              <a:gd name="connsiteY0-314" fmla="*/ 0 h 3135081"/>
              <a:gd name="connsiteX1-315" fmla="*/ 1035334 w 3304741"/>
              <a:gd name="connsiteY1-316" fmla="*/ 1817768 h 3135081"/>
              <a:gd name="connsiteX2-317" fmla="*/ 3304741 w 3304741"/>
              <a:gd name="connsiteY2-318" fmla="*/ 3135081 h 3135081"/>
              <a:gd name="connsiteX3-319" fmla="*/ 0 w 3304741"/>
              <a:gd name="connsiteY3-320" fmla="*/ 3135081 h 3135081"/>
              <a:gd name="connsiteX4-321" fmla="*/ 0 w 3304741"/>
              <a:gd name="connsiteY4-322" fmla="*/ 0 h 31350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741" h="3135081">
                <a:moveTo>
                  <a:pt x="0" y="0"/>
                </a:moveTo>
                <a:cubicBezTo>
                  <a:pt x="487933" y="57007"/>
                  <a:pt x="50103" y="1559148"/>
                  <a:pt x="1035334" y="1817768"/>
                </a:cubicBezTo>
                <a:cubicBezTo>
                  <a:pt x="2020565" y="2076388"/>
                  <a:pt x="3013027" y="2226458"/>
                  <a:pt x="3304741" y="3135081"/>
                </a:cubicBezTo>
                <a:lnTo>
                  <a:pt x="0" y="3135081"/>
                </a:lnTo>
                <a:lnTo>
                  <a:pt x="0" y="0"/>
                </a:lnTo>
                <a:close/>
              </a:path>
            </a:pathLst>
          </a:custGeom>
          <a:solidFill>
            <a:srgbClr val="E4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8" name="椭圆 17"/>
          <p:cNvSpPr/>
          <p:nvPr/>
        </p:nvSpPr>
        <p:spPr>
          <a:xfrm>
            <a:off x="819350" y="4744519"/>
            <a:ext cx="329308" cy="329308"/>
          </a:xfrm>
          <a:prstGeom prst="ellipse">
            <a:avLst/>
          </a:prstGeom>
          <a:solidFill>
            <a:srgbClr val="E4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9" name="椭圆 18"/>
          <p:cNvSpPr/>
          <p:nvPr/>
        </p:nvSpPr>
        <p:spPr>
          <a:xfrm>
            <a:off x="10817465" y="1633764"/>
            <a:ext cx="329308" cy="329308"/>
          </a:xfrm>
          <a:prstGeom prst="ellipse">
            <a:avLst/>
          </a:prstGeom>
          <a:solidFill>
            <a:srgbClr val="F1A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pic>
        <p:nvPicPr>
          <p:cNvPr id="4" name="图片 3" descr="5bda8c07c64d1"/>
          <p:cNvPicPr>
            <a:picLocks noChangeAspect="1"/>
          </p:cNvPicPr>
          <p:nvPr/>
        </p:nvPicPr>
        <p:blipFill>
          <a:blip r:embed="rId1"/>
          <a:stretch>
            <a:fillRect/>
          </a:stretch>
        </p:blipFill>
        <p:spPr>
          <a:xfrm>
            <a:off x="617855" y="2299018"/>
            <a:ext cx="329565" cy="335915"/>
          </a:xfrm>
          <a:prstGeom prst="rect">
            <a:avLst/>
          </a:prstGeom>
        </p:spPr>
      </p:pic>
      <p:sp>
        <p:nvSpPr>
          <p:cNvPr id="100" name="文本框 99"/>
          <p:cNvSpPr txBox="1"/>
          <p:nvPr/>
        </p:nvSpPr>
        <p:spPr>
          <a:xfrm>
            <a:off x="1050925" y="2244408"/>
            <a:ext cx="5080000" cy="445135"/>
          </a:xfrm>
          <a:prstGeom prst="rect">
            <a:avLst/>
          </a:prstGeom>
          <a:noFill/>
          <a:ln w="9525">
            <a:noFill/>
          </a:ln>
        </p:spPr>
        <p:txBody>
          <a:bodyPr>
            <a:spAutoFit/>
          </a:bodyPr>
          <a:p>
            <a:pPr indent="0"/>
            <a:r>
              <a:rPr lang="zh-CN" sz="2300" b="0">
                <a:solidFill>
                  <a:schemeClr val="tx1">
                    <a:lumMod val="75000"/>
                    <a:lumOff val="25000"/>
                  </a:schemeClr>
                </a:solidFill>
                <a:latin typeface="微软雅黑" panose="020B0503020204020204" charset="-122"/>
                <a:ea typeface="微软雅黑" panose="020B0503020204020204" charset="-122"/>
              </a:rPr>
              <a:t>下列规则调整部分项目限定次数</a:t>
            </a:r>
            <a:endParaRPr lang="zh-CN" altLang="en-US" sz="2300" b="0">
              <a:solidFill>
                <a:schemeClr val="tx1">
                  <a:lumMod val="75000"/>
                  <a:lumOff val="25000"/>
                </a:schemeClr>
              </a:solidFill>
              <a:latin typeface="微软雅黑" panose="020B0503020204020204" charset="-122"/>
              <a:ea typeface="微软雅黑" panose="020B0503020204020204" charset="-122"/>
            </a:endParaRPr>
          </a:p>
        </p:txBody>
      </p:sp>
      <p:graphicFrame>
        <p:nvGraphicFramePr>
          <p:cNvPr id="7" name="表格 6"/>
          <p:cNvGraphicFramePr/>
          <p:nvPr/>
        </p:nvGraphicFramePr>
        <p:xfrm>
          <a:off x="1649095" y="3332480"/>
          <a:ext cx="9017635" cy="387350"/>
        </p:xfrm>
        <a:graphic>
          <a:graphicData uri="http://schemas.openxmlformats.org/drawingml/2006/table">
            <a:tbl>
              <a:tblPr firstRow="1" bandRow="1">
                <a:tableStyleId>{5940675A-B579-460E-94D1-54222C63F5DA}</a:tableStyleId>
              </a:tblPr>
              <a:tblGrid>
                <a:gridCol w="793750"/>
                <a:gridCol w="1296670"/>
                <a:gridCol w="1966595"/>
                <a:gridCol w="2344420"/>
                <a:gridCol w="2616200"/>
              </a:tblGrid>
              <a:tr h="387350">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规则编码</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规则名称</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适用范围</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调整前规则内涵</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调整后规则内涵</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bl>
          </a:graphicData>
        </a:graphic>
      </p:graphicFrame>
      <p:graphicFrame>
        <p:nvGraphicFramePr>
          <p:cNvPr id="13" name="表格 12"/>
          <p:cNvGraphicFramePr/>
          <p:nvPr/>
        </p:nvGraphicFramePr>
        <p:xfrm>
          <a:off x="1649095" y="3719830"/>
          <a:ext cx="9373235" cy="1143000"/>
        </p:xfrm>
        <a:graphic>
          <a:graphicData uri="http://schemas.openxmlformats.org/drawingml/2006/table">
            <a:tbl>
              <a:tblPr firstRow="1" bandRow="1">
                <a:tableStyleId>{5940675A-B579-460E-94D1-54222C63F5DA}</a:tableStyleId>
              </a:tblPr>
              <a:tblGrid>
                <a:gridCol w="793750"/>
                <a:gridCol w="1301750"/>
                <a:gridCol w="1958975"/>
                <a:gridCol w="2349500"/>
                <a:gridCol w="2611437"/>
              </a:tblGrid>
              <a:tr h="571500">
                <a:tc rowSpan="2">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SH2022ZL012</a:t>
                      </a:r>
                      <a:endParaRPr 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endParaRPr 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不规范门诊检查超费用</a:t>
                      </a:r>
                      <a:endParaRPr 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endParaRPr 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定点医疗机构职工医保、居民医保、生育保险的门诊费用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门诊单次“局部切除组织活检检查与诊断增加蜡块加收”费用最多不超过90元</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门诊单次“局部切除组织活检检查与诊断增加蜡块加收”的费用不超过局部切除组织活检检查与诊断数量*90元</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571500">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定点医疗机构职工医保、居民医保、生育保险的门诊费用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门诊单次“截肢标本病理检查与诊断增加蜡块加收”费用最多不超过90元</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门诊单次“截肢标本病理检查与诊断增加蜡块加收”的费用不超过截肢标本病理检查与诊断数量*90元</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bl>
          </a:graphicData>
        </a:graphic>
      </p:graphicFrame>
      <p:pic>
        <p:nvPicPr>
          <p:cNvPr id="28" name="图片 27" descr="5bda8c07c64d1"/>
          <p:cNvPicPr>
            <a:picLocks noChangeAspect="1"/>
          </p:cNvPicPr>
          <p:nvPr/>
        </p:nvPicPr>
        <p:blipFill>
          <a:blip r:embed="rId1"/>
          <a:stretch>
            <a:fillRect/>
          </a:stretch>
        </p:blipFill>
        <p:spPr>
          <a:xfrm>
            <a:off x="627380" y="2308543"/>
            <a:ext cx="329565" cy="335915"/>
          </a:xfrm>
          <a:prstGeom prst="rect">
            <a:avLst/>
          </a:prstGeom>
        </p:spPr>
      </p:pic>
      <p:sp>
        <p:nvSpPr>
          <p:cNvPr id="29" name="文本框 28"/>
          <p:cNvSpPr txBox="1"/>
          <p:nvPr/>
        </p:nvSpPr>
        <p:spPr>
          <a:xfrm>
            <a:off x="1060450" y="2253933"/>
            <a:ext cx="5080000" cy="445135"/>
          </a:xfrm>
          <a:prstGeom prst="rect">
            <a:avLst/>
          </a:prstGeom>
          <a:noFill/>
          <a:ln w="9525">
            <a:noFill/>
          </a:ln>
        </p:spPr>
        <p:txBody>
          <a:bodyPr>
            <a:spAutoFit/>
          </a:bodyPr>
          <a:p>
            <a:pPr indent="0"/>
            <a:r>
              <a:rPr lang="zh-CN" sz="2300" b="0">
                <a:solidFill>
                  <a:schemeClr val="tx1">
                    <a:lumMod val="75000"/>
                    <a:lumOff val="25000"/>
                  </a:schemeClr>
                </a:solidFill>
                <a:latin typeface="微软雅黑" panose="020B0503020204020204" charset="-122"/>
                <a:ea typeface="微软雅黑" panose="020B0503020204020204" charset="-122"/>
              </a:rPr>
              <a:t>下列规则调整部分项目限定次数</a:t>
            </a:r>
            <a:endParaRPr lang="zh-CN" altLang="en-US" sz="2300" b="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p:transition spd="slow" advTm="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3"/>
          <p:cNvSpPr/>
          <p:nvPr/>
        </p:nvSpPr>
        <p:spPr>
          <a:xfrm flipH="1" flipV="1">
            <a:off x="8835423" y="-23367"/>
            <a:ext cx="3373510" cy="3229823"/>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 name="connsiteX0-233" fmla="*/ 0 w 3304741"/>
              <a:gd name="connsiteY0-234" fmla="*/ 0 h 3135081"/>
              <a:gd name="connsiteX1-235" fmla="*/ 1204092 w 3304741"/>
              <a:gd name="connsiteY1-236" fmla="*/ 1915297 h 3135081"/>
              <a:gd name="connsiteX2-237" fmla="*/ 3304741 w 3304741"/>
              <a:gd name="connsiteY2-238" fmla="*/ 3135081 h 3135081"/>
              <a:gd name="connsiteX3-239" fmla="*/ 0 w 3304741"/>
              <a:gd name="connsiteY3-240" fmla="*/ 3135081 h 3135081"/>
              <a:gd name="connsiteX4-241" fmla="*/ 0 w 3304741"/>
              <a:gd name="connsiteY4-242" fmla="*/ 0 h 3135081"/>
              <a:gd name="connsiteX0-243" fmla="*/ 0 w 3304741"/>
              <a:gd name="connsiteY0-244" fmla="*/ 0 h 3135081"/>
              <a:gd name="connsiteX1-245" fmla="*/ 1204092 w 3304741"/>
              <a:gd name="connsiteY1-246" fmla="*/ 1915297 h 3135081"/>
              <a:gd name="connsiteX2-247" fmla="*/ 3304741 w 3304741"/>
              <a:gd name="connsiteY2-248" fmla="*/ 3135081 h 3135081"/>
              <a:gd name="connsiteX3-249" fmla="*/ 0 w 3304741"/>
              <a:gd name="connsiteY3-250" fmla="*/ 3135081 h 3135081"/>
              <a:gd name="connsiteX4-251" fmla="*/ 0 w 3304741"/>
              <a:gd name="connsiteY4-252" fmla="*/ 0 h 3135081"/>
              <a:gd name="connsiteX0-253" fmla="*/ 0 w 3304842"/>
              <a:gd name="connsiteY0-254" fmla="*/ 0 h 3135081"/>
              <a:gd name="connsiteX1-255" fmla="*/ 1204092 w 3304842"/>
              <a:gd name="connsiteY1-256" fmla="*/ 1915297 h 3135081"/>
              <a:gd name="connsiteX2-257" fmla="*/ 3304741 w 3304842"/>
              <a:gd name="connsiteY2-258" fmla="*/ 3135081 h 3135081"/>
              <a:gd name="connsiteX3-259" fmla="*/ 0 w 3304842"/>
              <a:gd name="connsiteY3-260" fmla="*/ 3135081 h 3135081"/>
              <a:gd name="connsiteX4-261" fmla="*/ 0 w 3304842"/>
              <a:gd name="connsiteY4-262" fmla="*/ 0 h 3135081"/>
              <a:gd name="connsiteX0-263" fmla="*/ 0 w 3304830"/>
              <a:gd name="connsiteY0-264" fmla="*/ 0 h 3135081"/>
              <a:gd name="connsiteX1-265" fmla="*/ 1052210 w 3304830"/>
              <a:gd name="connsiteY1-266" fmla="*/ 1866533 h 3135081"/>
              <a:gd name="connsiteX2-267" fmla="*/ 3304741 w 3304830"/>
              <a:gd name="connsiteY2-268" fmla="*/ 3135081 h 3135081"/>
              <a:gd name="connsiteX3-269" fmla="*/ 0 w 3304830"/>
              <a:gd name="connsiteY3-270" fmla="*/ 3135081 h 3135081"/>
              <a:gd name="connsiteX4-271" fmla="*/ 0 w 3304830"/>
              <a:gd name="connsiteY4-272" fmla="*/ 0 h 3135081"/>
              <a:gd name="connsiteX0-273" fmla="*/ 0 w 3304825"/>
              <a:gd name="connsiteY0-274" fmla="*/ 0 h 3135081"/>
              <a:gd name="connsiteX1-275" fmla="*/ 1052210 w 3304825"/>
              <a:gd name="connsiteY1-276" fmla="*/ 1866533 h 3135081"/>
              <a:gd name="connsiteX2-277" fmla="*/ 3304741 w 3304825"/>
              <a:gd name="connsiteY2-278" fmla="*/ 3135081 h 3135081"/>
              <a:gd name="connsiteX3-279" fmla="*/ 0 w 3304825"/>
              <a:gd name="connsiteY3-280" fmla="*/ 3135081 h 3135081"/>
              <a:gd name="connsiteX4-281" fmla="*/ 0 w 3304825"/>
              <a:gd name="connsiteY4-282" fmla="*/ 0 h 3135081"/>
              <a:gd name="connsiteX0-283" fmla="*/ 0 w 3304824"/>
              <a:gd name="connsiteY0-284" fmla="*/ 0 h 3135081"/>
              <a:gd name="connsiteX1-285" fmla="*/ 1035334 w 3304824"/>
              <a:gd name="connsiteY1-286" fmla="*/ 1817768 h 3135081"/>
              <a:gd name="connsiteX2-287" fmla="*/ 3304741 w 3304824"/>
              <a:gd name="connsiteY2-288" fmla="*/ 3135081 h 3135081"/>
              <a:gd name="connsiteX3-289" fmla="*/ 0 w 3304824"/>
              <a:gd name="connsiteY3-290" fmla="*/ 3135081 h 3135081"/>
              <a:gd name="connsiteX4-291" fmla="*/ 0 w 3304824"/>
              <a:gd name="connsiteY4-292" fmla="*/ 0 h 3135081"/>
              <a:gd name="connsiteX0-293" fmla="*/ 0 w 3304741"/>
              <a:gd name="connsiteY0-294" fmla="*/ 0 h 3135081"/>
              <a:gd name="connsiteX1-295" fmla="*/ 1035334 w 3304741"/>
              <a:gd name="connsiteY1-296" fmla="*/ 1817768 h 3135081"/>
              <a:gd name="connsiteX2-297" fmla="*/ 3304741 w 3304741"/>
              <a:gd name="connsiteY2-298" fmla="*/ 3135081 h 3135081"/>
              <a:gd name="connsiteX3-299" fmla="*/ 0 w 3304741"/>
              <a:gd name="connsiteY3-300" fmla="*/ 3135081 h 3135081"/>
              <a:gd name="connsiteX4-301" fmla="*/ 0 w 3304741"/>
              <a:gd name="connsiteY4-302" fmla="*/ 0 h 3135081"/>
              <a:gd name="connsiteX0-303" fmla="*/ 0 w 3304741"/>
              <a:gd name="connsiteY0-304" fmla="*/ 0 h 3135081"/>
              <a:gd name="connsiteX1-305" fmla="*/ 1035334 w 3304741"/>
              <a:gd name="connsiteY1-306" fmla="*/ 1817768 h 3135081"/>
              <a:gd name="connsiteX2-307" fmla="*/ 3304741 w 3304741"/>
              <a:gd name="connsiteY2-308" fmla="*/ 3135081 h 3135081"/>
              <a:gd name="connsiteX3-309" fmla="*/ 0 w 3304741"/>
              <a:gd name="connsiteY3-310" fmla="*/ 3135081 h 3135081"/>
              <a:gd name="connsiteX4-311" fmla="*/ 0 w 3304741"/>
              <a:gd name="connsiteY4-312" fmla="*/ 0 h 3135081"/>
              <a:gd name="connsiteX0-313" fmla="*/ 0 w 3304741"/>
              <a:gd name="connsiteY0-314" fmla="*/ 0 h 3135081"/>
              <a:gd name="connsiteX1-315" fmla="*/ 1035334 w 3304741"/>
              <a:gd name="connsiteY1-316" fmla="*/ 1817768 h 3135081"/>
              <a:gd name="connsiteX2-317" fmla="*/ 3304741 w 3304741"/>
              <a:gd name="connsiteY2-318" fmla="*/ 3135081 h 3135081"/>
              <a:gd name="connsiteX3-319" fmla="*/ 0 w 3304741"/>
              <a:gd name="connsiteY3-320" fmla="*/ 3135081 h 3135081"/>
              <a:gd name="connsiteX4-321" fmla="*/ 0 w 3304741"/>
              <a:gd name="connsiteY4-322" fmla="*/ 0 h 3135081"/>
              <a:gd name="connsiteX0-323" fmla="*/ 0 w 3304741"/>
              <a:gd name="connsiteY0-324" fmla="*/ 24983 h 3160064"/>
              <a:gd name="connsiteX1-325" fmla="*/ 1035334 w 3304741"/>
              <a:gd name="connsiteY1-326" fmla="*/ 1842751 h 3160064"/>
              <a:gd name="connsiteX2-327" fmla="*/ 3304741 w 3304741"/>
              <a:gd name="connsiteY2-328" fmla="*/ 3160064 h 3160064"/>
              <a:gd name="connsiteX3-329" fmla="*/ 0 w 3304741"/>
              <a:gd name="connsiteY3-330" fmla="*/ 3160064 h 3160064"/>
              <a:gd name="connsiteX4-331" fmla="*/ 0 w 3304741"/>
              <a:gd name="connsiteY4-332" fmla="*/ 24983 h 3160064"/>
              <a:gd name="connsiteX0-333" fmla="*/ 0 w 3304741"/>
              <a:gd name="connsiteY0-334" fmla="*/ 26087 h 3161168"/>
              <a:gd name="connsiteX1-335" fmla="*/ 1047440 w 3304741"/>
              <a:gd name="connsiteY1-336" fmla="*/ 1759087 h 3161168"/>
              <a:gd name="connsiteX2-337" fmla="*/ 3304741 w 3304741"/>
              <a:gd name="connsiteY2-338" fmla="*/ 3161168 h 3161168"/>
              <a:gd name="connsiteX3-339" fmla="*/ 0 w 3304741"/>
              <a:gd name="connsiteY3-340" fmla="*/ 3161168 h 3161168"/>
              <a:gd name="connsiteX4-341" fmla="*/ 0 w 3304741"/>
              <a:gd name="connsiteY4-342" fmla="*/ 26087 h 3161168"/>
              <a:gd name="connsiteX0-343" fmla="*/ 0 w 3304741"/>
              <a:gd name="connsiteY0-344" fmla="*/ 32188 h 3167269"/>
              <a:gd name="connsiteX1-345" fmla="*/ 1047440 w 3304741"/>
              <a:gd name="connsiteY1-346" fmla="*/ 1765188 h 3167269"/>
              <a:gd name="connsiteX2-347" fmla="*/ 3304741 w 3304741"/>
              <a:gd name="connsiteY2-348" fmla="*/ 3167269 h 3167269"/>
              <a:gd name="connsiteX3-349" fmla="*/ 0 w 3304741"/>
              <a:gd name="connsiteY3-350" fmla="*/ 3167269 h 3167269"/>
              <a:gd name="connsiteX4-351" fmla="*/ 0 w 3304741"/>
              <a:gd name="connsiteY4-352" fmla="*/ 32188 h 3167269"/>
              <a:gd name="connsiteX0-353" fmla="*/ 0 w 3304741"/>
              <a:gd name="connsiteY0-354" fmla="*/ 32188 h 3167269"/>
              <a:gd name="connsiteX1-355" fmla="*/ 1047440 w 3304741"/>
              <a:gd name="connsiteY1-356" fmla="*/ 1765188 h 3167269"/>
              <a:gd name="connsiteX2-357" fmla="*/ 3304741 w 3304741"/>
              <a:gd name="connsiteY2-358" fmla="*/ 3167269 h 3167269"/>
              <a:gd name="connsiteX3-359" fmla="*/ 0 w 3304741"/>
              <a:gd name="connsiteY3-360" fmla="*/ 3167269 h 3167269"/>
              <a:gd name="connsiteX4-361" fmla="*/ 0 w 3304741"/>
              <a:gd name="connsiteY4-362" fmla="*/ 32188 h 3167269"/>
              <a:gd name="connsiteX0-363" fmla="*/ 0 w 3304741"/>
              <a:gd name="connsiteY0-364" fmla="*/ 30154 h 3165235"/>
              <a:gd name="connsiteX1-365" fmla="*/ 1047440 w 3304741"/>
              <a:gd name="connsiteY1-366" fmla="*/ 1763154 h 3165235"/>
              <a:gd name="connsiteX2-367" fmla="*/ 3304741 w 3304741"/>
              <a:gd name="connsiteY2-368" fmla="*/ 3165235 h 3165235"/>
              <a:gd name="connsiteX3-369" fmla="*/ 0 w 3304741"/>
              <a:gd name="connsiteY3-370" fmla="*/ 3165235 h 3165235"/>
              <a:gd name="connsiteX4-371" fmla="*/ 0 w 3304741"/>
              <a:gd name="connsiteY4-372" fmla="*/ 30154 h 3165235"/>
              <a:gd name="connsiteX0-373" fmla="*/ 0 w 3304741"/>
              <a:gd name="connsiteY0-374" fmla="*/ 30154 h 3165235"/>
              <a:gd name="connsiteX1-375" fmla="*/ 1047440 w 3304741"/>
              <a:gd name="connsiteY1-376" fmla="*/ 1763154 h 3165235"/>
              <a:gd name="connsiteX2-377" fmla="*/ 3304741 w 3304741"/>
              <a:gd name="connsiteY2-378" fmla="*/ 3165235 h 3165235"/>
              <a:gd name="connsiteX3-379" fmla="*/ 0 w 3304741"/>
              <a:gd name="connsiteY3-380" fmla="*/ 3165235 h 3165235"/>
              <a:gd name="connsiteX4-381" fmla="*/ 0 w 3304741"/>
              <a:gd name="connsiteY4-382" fmla="*/ 30154 h 31652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741" h="3165235">
                <a:moveTo>
                  <a:pt x="0" y="30154"/>
                </a:moveTo>
                <a:cubicBezTo>
                  <a:pt x="754241" y="-227691"/>
                  <a:pt x="62208" y="1238122"/>
                  <a:pt x="1047440" y="1763154"/>
                </a:cubicBezTo>
                <a:cubicBezTo>
                  <a:pt x="2032672" y="2288186"/>
                  <a:pt x="2843559" y="1808554"/>
                  <a:pt x="3304741" y="3165235"/>
                </a:cubicBezTo>
                <a:lnTo>
                  <a:pt x="0" y="3165235"/>
                </a:lnTo>
                <a:lnTo>
                  <a:pt x="0" y="30154"/>
                </a:lnTo>
                <a:close/>
              </a:path>
            </a:pathLst>
          </a:custGeom>
          <a:solidFill>
            <a:schemeClr val="bg1"/>
          </a:solidFill>
          <a:ln w="38100">
            <a:solidFill>
              <a:schemeClr val="tx1">
                <a:lumMod val="85000"/>
                <a:lumOff val="1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9" name="矩形 3"/>
          <p:cNvSpPr/>
          <p:nvPr/>
        </p:nvSpPr>
        <p:spPr>
          <a:xfrm>
            <a:off x="-42557" y="3736317"/>
            <a:ext cx="3304741" cy="3135081"/>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741" h="3135081">
                <a:moveTo>
                  <a:pt x="0" y="0"/>
                </a:moveTo>
                <a:cubicBezTo>
                  <a:pt x="381914" y="239487"/>
                  <a:pt x="332027" y="1775844"/>
                  <a:pt x="1204092" y="1915297"/>
                </a:cubicBezTo>
                <a:cubicBezTo>
                  <a:pt x="2076157" y="2054750"/>
                  <a:pt x="3190325" y="2542546"/>
                  <a:pt x="3304741" y="3135081"/>
                </a:cubicBezTo>
                <a:lnTo>
                  <a:pt x="0" y="3135081"/>
                </a:lnTo>
                <a:lnTo>
                  <a:pt x="0" y="0"/>
                </a:lnTo>
                <a:close/>
              </a:path>
            </a:pathLst>
          </a:custGeom>
          <a:solidFill>
            <a:schemeClr val="bg1"/>
          </a:solidFill>
          <a:ln w="38100">
            <a:solidFill>
              <a:schemeClr val="tx1">
                <a:lumMod val="85000"/>
                <a:lumOff val="1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0" name="矩形 3"/>
          <p:cNvSpPr/>
          <p:nvPr/>
        </p:nvSpPr>
        <p:spPr>
          <a:xfrm>
            <a:off x="-24713" y="4722842"/>
            <a:ext cx="2260334" cy="2144227"/>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 name="connsiteX0-233" fmla="*/ 0 w 3304741"/>
              <a:gd name="connsiteY0-234" fmla="*/ 0 h 3135081"/>
              <a:gd name="connsiteX1-235" fmla="*/ 1204092 w 3304741"/>
              <a:gd name="connsiteY1-236" fmla="*/ 1915297 h 3135081"/>
              <a:gd name="connsiteX2-237" fmla="*/ 3304741 w 3304741"/>
              <a:gd name="connsiteY2-238" fmla="*/ 3135081 h 3135081"/>
              <a:gd name="connsiteX3-239" fmla="*/ 0 w 3304741"/>
              <a:gd name="connsiteY3-240" fmla="*/ 3135081 h 3135081"/>
              <a:gd name="connsiteX4-241" fmla="*/ 0 w 3304741"/>
              <a:gd name="connsiteY4-242" fmla="*/ 0 h 3135081"/>
              <a:gd name="connsiteX0-243" fmla="*/ 0 w 3304741"/>
              <a:gd name="connsiteY0-244" fmla="*/ 0 h 3135081"/>
              <a:gd name="connsiteX1-245" fmla="*/ 1204092 w 3304741"/>
              <a:gd name="connsiteY1-246" fmla="*/ 1915297 h 3135081"/>
              <a:gd name="connsiteX2-247" fmla="*/ 3304741 w 3304741"/>
              <a:gd name="connsiteY2-248" fmla="*/ 3135081 h 3135081"/>
              <a:gd name="connsiteX3-249" fmla="*/ 0 w 3304741"/>
              <a:gd name="connsiteY3-250" fmla="*/ 3135081 h 3135081"/>
              <a:gd name="connsiteX4-251" fmla="*/ 0 w 3304741"/>
              <a:gd name="connsiteY4-252" fmla="*/ 0 h 3135081"/>
              <a:gd name="connsiteX0-253" fmla="*/ 0 w 3304842"/>
              <a:gd name="connsiteY0-254" fmla="*/ 0 h 3135081"/>
              <a:gd name="connsiteX1-255" fmla="*/ 1204092 w 3304842"/>
              <a:gd name="connsiteY1-256" fmla="*/ 1915297 h 3135081"/>
              <a:gd name="connsiteX2-257" fmla="*/ 3304741 w 3304842"/>
              <a:gd name="connsiteY2-258" fmla="*/ 3135081 h 3135081"/>
              <a:gd name="connsiteX3-259" fmla="*/ 0 w 3304842"/>
              <a:gd name="connsiteY3-260" fmla="*/ 3135081 h 3135081"/>
              <a:gd name="connsiteX4-261" fmla="*/ 0 w 3304842"/>
              <a:gd name="connsiteY4-262" fmla="*/ 0 h 31350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842" h="3135081">
                <a:moveTo>
                  <a:pt x="0" y="0"/>
                </a:moveTo>
                <a:cubicBezTo>
                  <a:pt x="454182" y="40752"/>
                  <a:pt x="151357" y="1884244"/>
                  <a:pt x="1204092" y="1915297"/>
                </a:cubicBezTo>
                <a:cubicBezTo>
                  <a:pt x="2256827" y="1946350"/>
                  <a:pt x="3316793" y="2470279"/>
                  <a:pt x="3304741" y="3135081"/>
                </a:cubicBezTo>
                <a:lnTo>
                  <a:pt x="0" y="3135081"/>
                </a:lnTo>
                <a:lnTo>
                  <a:pt x="0" y="0"/>
                </a:lnTo>
                <a:close/>
              </a:path>
            </a:pathLst>
          </a:custGeom>
          <a:solidFill>
            <a:srgbClr val="F1A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1" name="矩形 3"/>
          <p:cNvSpPr/>
          <p:nvPr/>
        </p:nvSpPr>
        <p:spPr>
          <a:xfrm flipH="1" flipV="1">
            <a:off x="9772238" y="-10763"/>
            <a:ext cx="2419762" cy="2383260"/>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 name="connsiteX0-233" fmla="*/ 0 w 3304741"/>
              <a:gd name="connsiteY0-234" fmla="*/ 0 h 3135081"/>
              <a:gd name="connsiteX1-235" fmla="*/ 1204092 w 3304741"/>
              <a:gd name="connsiteY1-236" fmla="*/ 1915297 h 3135081"/>
              <a:gd name="connsiteX2-237" fmla="*/ 3304741 w 3304741"/>
              <a:gd name="connsiteY2-238" fmla="*/ 3135081 h 3135081"/>
              <a:gd name="connsiteX3-239" fmla="*/ 0 w 3304741"/>
              <a:gd name="connsiteY3-240" fmla="*/ 3135081 h 3135081"/>
              <a:gd name="connsiteX4-241" fmla="*/ 0 w 3304741"/>
              <a:gd name="connsiteY4-242" fmla="*/ 0 h 3135081"/>
              <a:gd name="connsiteX0-243" fmla="*/ 0 w 3304741"/>
              <a:gd name="connsiteY0-244" fmla="*/ 0 h 3135081"/>
              <a:gd name="connsiteX1-245" fmla="*/ 1204092 w 3304741"/>
              <a:gd name="connsiteY1-246" fmla="*/ 1915297 h 3135081"/>
              <a:gd name="connsiteX2-247" fmla="*/ 3304741 w 3304741"/>
              <a:gd name="connsiteY2-248" fmla="*/ 3135081 h 3135081"/>
              <a:gd name="connsiteX3-249" fmla="*/ 0 w 3304741"/>
              <a:gd name="connsiteY3-250" fmla="*/ 3135081 h 3135081"/>
              <a:gd name="connsiteX4-251" fmla="*/ 0 w 3304741"/>
              <a:gd name="connsiteY4-252" fmla="*/ 0 h 3135081"/>
              <a:gd name="connsiteX0-253" fmla="*/ 0 w 3304842"/>
              <a:gd name="connsiteY0-254" fmla="*/ 0 h 3135081"/>
              <a:gd name="connsiteX1-255" fmla="*/ 1204092 w 3304842"/>
              <a:gd name="connsiteY1-256" fmla="*/ 1915297 h 3135081"/>
              <a:gd name="connsiteX2-257" fmla="*/ 3304741 w 3304842"/>
              <a:gd name="connsiteY2-258" fmla="*/ 3135081 h 3135081"/>
              <a:gd name="connsiteX3-259" fmla="*/ 0 w 3304842"/>
              <a:gd name="connsiteY3-260" fmla="*/ 3135081 h 3135081"/>
              <a:gd name="connsiteX4-261" fmla="*/ 0 w 3304842"/>
              <a:gd name="connsiteY4-262" fmla="*/ 0 h 3135081"/>
              <a:gd name="connsiteX0-263" fmla="*/ 0 w 3304830"/>
              <a:gd name="connsiteY0-264" fmla="*/ 0 h 3135081"/>
              <a:gd name="connsiteX1-265" fmla="*/ 1052210 w 3304830"/>
              <a:gd name="connsiteY1-266" fmla="*/ 1866533 h 3135081"/>
              <a:gd name="connsiteX2-267" fmla="*/ 3304741 w 3304830"/>
              <a:gd name="connsiteY2-268" fmla="*/ 3135081 h 3135081"/>
              <a:gd name="connsiteX3-269" fmla="*/ 0 w 3304830"/>
              <a:gd name="connsiteY3-270" fmla="*/ 3135081 h 3135081"/>
              <a:gd name="connsiteX4-271" fmla="*/ 0 w 3304830"/>
              <a:gd name="connsiteY4-272" fmla="*/ 0 h 3135081"/>
              <a:gd name="connsiteX0-273" fmla="*/ 0 w 3304825"/>
              <a:gd name="connsiteY0-274" fmla="*/ 0 h 3135081"/>
              <a:gd name="connsiteX1-275" fmla="*/ 1052210 w 3304825"/>
              <a:gd name="connsiteY1-276" fmla="*/ 1866533 h 3135081"/>
              <a:gd name="connsiteX2-277" fmla="*/ 3304741 w 3304825"/>
              <a:gd name="connsiteY2-278" fmla="*/ 3135081 h 3135081"/>
              <a:gd name="connsiteX3-279" fmla="*/ 0 w 3304825"/>
              <a:gd name="connsiteY3-280" fmla="*/ 3135081 h 3135081"/>
              <a:gd name="connsiteX4-281" fmla="*/ 0 w 3304825"/>
              <a:gd name="connsiteY4-282" fmla="*/ 0 h 3135081"/>
              <a:gd name="connsiteX0-283" fmla="*/ 0 w 3304824"/>
              <a:gd name="connsiteY0-284" fmla="*/ 0 h 3135081"/>
              <a:gd name="connsiteX1-285" fmla="*/ 1035334 w 3304824"/>
              <a:gd name="connsiteY1-286" fmla="*/ 1817768 h 3135081"/>
              <a:gd name="connsiteX2-287" fmla="*/ 3304741 w 3304824"/>
              <a:gd name="connsiteY2-288" fmla="*/ 3135081 h 3135081"/>
              <a:gd name="connsiteX3-289" fmla="*/ 0 w 3304824"/>
              <a:gd name="connsiteY3-290" fmla="*/ 3135081 h 3135081"/>
              <a:gd name="connsiteX4-291" fmla="*/ 0 w 3304824"/>
              <a:gd name="connsiteY4-292" fmla="*/ 0 h 3135081"/>
              <a:gd name="connsiteX0-293" fmla="*/ 0 w 3304741"/>
              <a:gd name="connsiteY0-294" fmla="*/ 0 h 3135081"/>
              <a:gd name="connsiteX1-295" fmla="*/ 1035334 w 3304741"/>
              <a:gd name="connsiteY1-296" fmla="*/ 1817768 h 3135081"/>
              <a:gd name="connsiteX2-297" fmla="*/ 3304741 w 3304741"/>
              <a:gd name="connsiteY2-298" fmla="*/ 3135081 h 3135081"/>
              <a:gd name="connsiteX3-299" fmla="*/ 0 w 3304741"/>
              <a:gd name="connsiteY3-300" fmla="*/ 3135081 h 3135081"/>
              <a:gd name="connsiteX4-301" fmla="*/ 0 w 3304741"/>
              <a:gd name="connsiteY4-302" fmla="*/ 0 h 3135081"/>
              <a:gd name="connsiteX0-303" fmla="*/ 0 w 3304741"/>
              <a:gd name="connsiteY0-304" fmla="*/ 0 h 3135081"/>
              <a:gd name="connsiteX1-305" fmla="*/ 1035334 w 3304741"/>
              <a:gd name="connsiteY1-306" fmla="*/ 1817768 h 3135081"/>
              <a:gd name="connsiteX2-307" fmla="*/ 3304741 w 3304741"/>
              <a:gd name="connsiteY2-308" fmla="*/ 3135081 h 3135081"/>
              <a:gd name="connsiteX3-309" fmla="*/ 0 w 3304741"/>
              <a:gd name="connsiteY3-310" fmla="*/ 3135081 h 3135081"/>
              <a:gd name="connsiteX4-311" fmla="*/ 0 w 3304741"/>
              <a:gd name="connsiteY4-312" fmla="*/ 0 h 3135081"/>
              <a:gd name="connsiteX0-313" fmla="*/ 0 w 3304741"/>
              <a:gd name="connsiteY0-314" fmla="*/ 0 h 3135081"/>
              <a:gd name="connsiteX1-315" fmla="*/ 1035334 w 3304741"/>
              <a:gd name="connsiteY1-316" fmla="*/ 1817768 h 3135081"/>
              <a:gd name="connsiteX2-317" fmla="*/ 3304741 w 3304741"/>
              <a:gd name="connsiteY2-318" fmla="*/ 3135081 h 3135081"/>
              <a:gd name="connsiteX3-319" fmla="*/ 0 w 3304741"/>
              <a:gd name="connsiteY3-320" fmla="*/ 3135081 h 3135081"/>
              <a:gd name="connsiteX4-321" fmla="*/ 0 w 3304741"/>
              <a:gd name="connsiteY4-322" fmla="*/ 0 h 31350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741" h="3135081">
                <a:moveTo>
                  <a:pt x="0" y="0"/>
                </a:moveTo>
                <a:cubicBezTo>
                  <a:pt x="487933" y="57007"/>
                  <a:pt x="50103" y="1559148"/>
                  <a:pt x="1035334" y="1817768"/>
                </a:cubicBezTo>
                <a:cubicBezTo>
                  <a:pt x="2020565" y="2076388"/>
                  <a:pt x="3013027" y="2226458"/>
                  <a:pt x="3304741" y="3135081"/>
                </a:cubicBezTo>
                <a:lnTo>
                  <a:pt x="0" y="3135081"/>
                </a:lnTo>
                <a:lnTo>
                  <a:pt x="0" y="0"/>
                </a:lnTo>
                <a:close/>
              </a:path>
            </a:pathLst>
          </a:custGeom>
          <a:solidFill>
            <a:srgbClr val="E4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8" name="椭圆 17"/>
          <p:cNvSpPr/>
          <p:nvPr/>
        </p:nvSpPr>
        <p:spPr>
          <a:xfrm>
            <a:off x="819350" y="4744519"/>
            <a:ext cx="329308" cy="329308"/>
          </a:xfrm>
          <a:prstGeom prst="ellipse">
            <a:avLst/>
          </a:prstGeom>
          <a:solidFill>
            <a:srgbClr val="E4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9" name="椭圆 18"/>
          <p:cNvSpPr/>
          <p:nvPr/>
        </p:nvSpPr>
        <p:spPr>
          <a:xfrm>
            <a:off x="10817465" y="1633764"/>
            <a:ext cx="329308" cy="329308"/>
          </a:xfrm>
          <a:prstGeom prst="ellipse">
            <a:avLst/>
          </a:prstGeom>
          <a:solidFill>
            <a:srgbClr val="F1A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pic>
        <p:nvPicPr>
          <p:cNvPr id="4" name="图片 3" descr="5bda8c07c64d1"/>
          <p:cNvPicPr>
            <a:picLocks noChangeAspect="1"/>
          </p:cNvPicPr>
          <p:nvPr/>
        </p:nvPicPr>
        <p:blipFill>
          <a:blip r:embed="rId1"/>
          <a:stretch>
            <a:fillRect/>
          </a:stretch>
        </p:blipFill>
        <p:spPr>
          <a:xfrm>
            <a:off x="722630" y="604520"/>
            <a:ext cx="329565" cy="335915"/>
          </a:xfrm>
          <a:prstGeom prst="rect">
            <a:avLst/>
          </a:prstGeom>
        </p:spPr>
      </p:pic>
      <p:sp>
        <p:nvSpPr>
          <p:cNvPr id="3" name="文本框 2"/>
          <p:cNvSpPr txBox="1"/>
          <p:nvPr/>
        </p:nvSpPr>
        <p:spPr>
          <a:xfrm>
            <a:off x="1028065" y="549910"/>
            <a:ext cx="8177530" cy="445135"/>
          </a:xfrm>
          <a:prstGeom prst="rect">
            <a:avLst/>
          </a:prstGeom>
          <a:noFill/>
        </p:spPr>
        <p:txBody>
          <a:bodyPr wrap="square" rtlCol="0">
            <a:spAutoFit/>
          </a:bodyPr>
          <a:p>
            <a:r>
              <a:rPr lang="zh-CN" altLang="en-US" sz="2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调整部分项目的次数限制</a:t>
            </a:r>
            <a:endParaRPr lang="zh-CN" altLang="en-US" sz="2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aphicFrame>
        <p:nvGraphicFramePr>
          <p:cNvPr id="7" name="表格 6"/>
          <p:cNvGraphicFramePr/>
          <p:nvPr/>
        </p:nvGraphicFramePr>
        <p:xfrm>
          <a:off x="1687195" y="1246505"/>
          <a:ext cx="9017635" cy="387350"/>
        </p:xfrm>
        <a:graphic>
          <a:graphicData uri="http://schemas.openxmlformats.org/drawingml/2006/table">
            <a:tbl>
              <a:tblPr firstRow="1" bandRow="1">
                <a:tableStyleId>{5940675A-B579-460E-94D1-54222C63F5DA}</a:tableStyleId>
              </a:tblPr>
              <a:tblGrid>
                <a:gridCol w="800100"/>
                <a:gridCol w="1290320"/>
                <a:gridCol w="1966595"/>
                <a:gridCol w="2344420"/>
                <a:gridCol w="2616200"/>
              </a:tblGrid>
              <a:tr h="387350">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规则编码</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规则名称</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适用范围</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调整前规则内涵</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调整后规则内涵</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bl>
          </a:graphicData>
        </a:graphic>
      </p:graphicFrame>
      <p:graphicFrame>
        <p:nvGraphicFramePr>
          <p:cNvPr id="2" name="表格 1"/>
          <p:cNvGraphicFramePr/>
          <p:nvPr/>
        </p:nvGraphicFramePr>
        <p:xfrm>
          <a:off x="1687195" y="1633855"/>
          <a:ext cx="9017635" cy="4526280"/>
        </p:xfrm>
        <a:graphic>
          <a:graphicData uri="http://schemas.openxmlformats.org/drawingml/2006/table">
            <a:tbl>
              <a:tblPr firstRow="1" bandRow="1">
                <a:tableStyleId>{5940675A-B579-460E-94D1-54222C63F5DA}</a:tableStyleId>
              </a:tblPr>
              <a:tblGrid>
                <a:gridCol w="794385"/>
                <a:gridCol w="1301115"/>
                <a:gridCol w="1959610"/>
                <a:gridCol w="2350770"/>
                <a:gridCol w="2611755"/>
              </a:tblGrid>
              <a:tr h="377190">
                <a:tc rowSpan="11">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SH2021ZL026</a:t>
                      </a:r>
                      <a:endParaRPr 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endParaRPr 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11">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住院诊疗次数超上限</a:t>
                      </a:r>
                      <a:endParaRPr 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endParaRPr 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住院单日“四肢血管彩色多普勒超声”项目不超过4次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住院单日“四肢血管彩色多普勒超声”不超过4次或住院期间不超过8次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377190">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“乙型肝炎病毒DNA测定（使用全自动荧光定量检测）”住院期间不超过1次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“乙型肝炎病毒DNA测定（使用全自动荧光定量检测）”住院期间不超过2次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377190">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“乙型肝炎病原体DNA测定（PCR法定量检测）”住院期间不超过1次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“乙型肝炎病原体DNA测定（PCR法定量检测）”住院期间不超过2次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377190">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“丙型肝炎RNA测定”住院期间不超过1次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“丙型肝炎RNA测定”住院期间不超过2次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377190">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“丙型肝炎病毒RNA测定（使用全自动荧光定量检测）”住院期间不超过1次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“丙型肝炎病毒RNA测定（使用全自动荧光定量检测）”住院期间不超过2次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377190">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“丙型肝炎病毒核糖核酸扩增定量检测”住院期间不超过1次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“丙型肝炎病毒核糖核酸扩增定量检测”住院期间不超过2次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377190">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“丙型肝炎病原体RNA测定（PCR法定量检测）”住院期间不超过1次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“丙型肝炎病原体RNA测定（PCR法定量检测）”住院期间不超过2次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377190">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“丙型肝炎核心抗原测定”住院期间不超过1次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“丙型肝炎核心抗原测定”住院期间不超过2次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377190">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“丙型肝炎核心抗原测定(ELISA法)”住院期间不超过1次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“丙型肝炎核心抗原测定(ELISA法)”住院期间不超过2次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377190">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“各类病原体DNA测定（多重PCR法）”住院期间不超过1次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“各类病原体DNA测定（多重PCR法）”住院期间不超过2次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377190">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“各类病原体DNA测定（使用全自动荧光定量检测）”住院期间不超过1次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“各类病原体DNA测定（使用全自动荧光定量检测）”住院期间不超过2次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bl>
          </a:graphicData>
        </a:graphic>
      </p:graphicFrame>
    </p:spTree>
  </p:cSld>
  <p:clrMapOvr>
    <a:masterClrMapping/>
  </p:clrMapOvr>
  <p:transition spd="slow" advTm="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3"/>
          <p:cNvSpPr/>
          <p:nvPr/>
        </p:nvSpPr>
        <p:spPr>
          <a:xfrm flipH="1" flipV="1">
            <a:off x="8835423" y="-23367"/>
            <a:ext cx="3373510" cy="3229823"/>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 name="connsiteX0-233" fmla="*/ 0 w 3304741"/>
              <a:gd name="connsiteY0-234" fmla="*/ 0 h 3135081"/>
              <a:gd name="connsiteX1-235" fmla="*/ 1204092 w 3304741"/>
              <a:gd name="connsiteY1-236" fmla="*/ 1915297 h 3135081"/>
              <a:gd name="connsiteX2-237" fmla="*/ 3304741 w 3304741"/>
              <a:gd name="connsiteY2-238" fmla="*/ 3135081 h 3135081"/>
              <a:gd name="connsiteX3-239" fmla="*/ 0 w 3304741"/>
              <a:gd name="connsiteY3-240" fmla="*/ 3135081 h 3135081"/>
              <a:gd name="connsiteX4-241" fmla="*/ 0 w 3304741"/>
              <a:gd name="connsiteY4-242" fmla="*/ 0 h 3135081"/>
              <a:gd name="connsiteX0-243" fmla="*/ 0 w 3304741"/>
              <a:gd name="connsiteY0-244" fmla="*/ 0 h 3135081"/>
              <a:gd name="connsiteX1-245" fmla="*/ 1204092 w 3304741"/>
              <a:gd name="connsiteY1-246" fmla="*/ 1915297 h 3135081"/>
              <a:gd name="connsiteX2-247" fmla="*/ 3304741 w 3304741"/>
              <a:gd name="connsiteY2-248" fmla="*/ 3135081 h 3135081"/>
              <a:gd name="connsiteX3-249" fmla="*/ 0 w 3304741"/>
              <a:gd name="connsiteY3-250" fmla="*/ 3135081 h 3135081"/>
              <a:gd name="connsiteX4-251" fmla="*/ 0 w 3304741"/>
              <a:gd name="connsiteY4-252" fmla="*/ 0 h 3135081"/>
              <a:gd name="connsiteX0-253" fmla="*/ 0 w 3304842"/>
              <a:gd name="connsiteY0-254" fmla="*/ 0 h 3135081"/>
              <a:gd name="connsiteX1-255" fmla="*/ 1204092 w 3304842"/>
              <a:gd name="connsiteY1-256" fmla="*/ 1915297 h 3135081"/>
              <a:gd name="connsiteX2-257" fmla="*/ 3304741 w 3304842"/>
              <a:gd name="connsiteY2-258" fmla="*/ 3135081 h 3135081"/>
              <a:gd name="connsiteX3-259" fmla="*/ 0 w 3304842"/>
              <a:gd name="connsiteY3-260" fmla="*/ 3135081 h 3135081"/>
              <a:gd name="connsiteX4-261" fmla="*/ 0 w 3304842"/>
              <a:gd name="connsiteY4-262" fmla="*/ 0 h 3135081"/>
              <a:gd name="connsiteX0-263" fmla="*/ 0 w 3304830"/>
              <a:gd name="connsiteY0-264" fmla="*/ 0 h 3135081"/>
              <a:gd name="connsiteX1-265" fmla="*/ 1052210 w 3304830"/>
              <a:gd name="connsiteY1-266" fmla="*/ 1866533 h 3135081"/>
              <a:gd name="connsiteX2-267" fmla="*/ 3304741 w 3304830"/>
              <a:gd name="connsiteY2-268" fmla="*/ 3135081 h 3135081"/>
              <a:gd name="connsiteX3-269" fmla="*/ 0 w 3304830"/>
              <a:gd name="connsiteY3-270" fmla="*/ 3135081 h 3135081"/>
              <a:gd name="connsiteX4-271" fmla="*/ 0 w 3304830"/>
              <a:gd name="connsiteY4-272" fmla="*/ 0 h 3135081"/>
              <a:gd name="connsiteX0-273" fmla="*/ 0 w 3304825"/>
              <a:gd name="connsiteY0-274" fmla="*/ 0 h 3135081"/>
              <a:gd name="connsiteX1-275" fmla="*/ 1052210 w 3304825"/>
              <a:gd name="connsiteY1-276" fmla="*/ 1866533 h 3135081"/>
              <a:gd name="connsiteX2-277" fmla="*/ 3304741 w 3304825"/>
              <a:gd name="connsiteY2-278" fmla="*/ 3135081 h 3135081"/>
              <a:gd name="connsiteX3-279" fmla="*/ 0 w 3304825"/>
              <a:gd name="connsiteY3-280" fmla="*/ 3135081 h 3135081"/>
              <a:gd name="connsiteX4-281" fmla="*/ 0 w 3304825"/>
              <a:gd name="connsiteY4-282" fmla="*/ 0 h 3135081"/>
              <a:gd name="connsiteX0-283" fmla="*/ 0 w 3304824"/>
              <a:gd name="connsiteY0-284" fmla="*/ 0 h 3135081"/>
              <a:gd name="connsiteX1-285" fmla="*/ 1035334 w 3304824"/>
              <a:gd name="connsiteY1-286" fmla="*/ 1817768 h 3135081"/>
              <a:gd name="connsiteX2-287" fmla="*/ 3304741 w 3304824"/>
              <a:gd name="connsiteY2-288" fmla="*/ 3135081 h 3135081"/>
              <a:gd name="connsiteX3-289" fmla="*/ 0 w 3304824"/>
              <a:gd name="connsiteY3-290" fmla="*/ 3135081 h 3135081"/>
              <a:gd name="connsiteX4-291" fmla="*/ 0 w 3304824"/>
              <a:gd name="connsiteY4-292" fmla="*/ 0 h 3135081"/>
              <a:gd name="connsiteX0-293" fmla="*/ 0 w 3304741"/>
              <a:gd name="connsiteY0-294" fmla="*/ 0 h 3135081"/>
              <a:gd name="connsiteX1-295" fmla="*/ 1035334 w 3304741"/>
              <a:gd name="connsiteY1-296" fmla="*/ 1817768 h 3135081"/>
              <a:gd name="connsiteX2-297" fmla="*/ 3304741 w 3304741"/>
              <a:gd name="connsiteY2-298" fmla="*/ 3135081 h 3135081"/>
              <a:gd name="connsiteX3-299" fmla="*/ 0 w 3304741"/>
              <a:gd name="connsiteY3-300" fmla="*/ 3135081 h 3135081"/>
              <a:gd name="connsiteX4-301" fmla="*/ 0 w 3304741"/>
              <a:gd name="connsiteY4-302" fmla="*/ 0 h 3135081"/>
              <a:gd name="connsiteX0-303" fmla="*/ 0 w 3304741"/>
              <a:gd name="connsiteY0-304" fmla="*/ 0 h 3135081"/>
              <a:gd name="connsiteX1-305" fmla="*/ 1035334 w 3304741"/>
              <a:gd name="connsiteY1-306" fmla="*/ 1817768 h 3135081"/>
              <a:gd name="connsiteX2-307" fmla="*/ 3304741 w 3304741"/>
              <a:gd name="connsiteY2-308" fmla="*/ 3135081 h 3135081"/>
              <a:gd name="connsiteX3-309" fmla="*/ 0 w 3304741"/>
              <a:gd name="connsiteY3-310" fmla="*/ 3135081 h 3135081"/>
              <a:gd name="connsiteX4-311" fmla="*/ 0 w 3304741"/>
              <a:gd name="connsiteY4-312" fmla="*/ 0 h 3135081"/>
              <a:gd name="connsiteX0-313" fmla="*/ 0 w 3304741"/>
              <a:gd name="connsiteY0-314" fmla="*/ 0 h 3135081"/>
              <a:gd name="connsiteX1-315" fmla="*/ 1035334 w 3304741"/>
              <a:gd name="connsiteY1-316" fmla="*/ 1817768 h 3135081"/>
              <a:gd name="connsiteX2-317" fmla="*/ 3304741 w 3304741"/>
              <a:gd name="connsiteY2-318" fmla="*/ 3135081 h 3135081"/>
              <a:gd name="connsiteX3-319" fmla="*/ 0 w 3304741"/>
              <a:gd name="connsiteY3-320" fmla="*/ 3135081 h 3135081"/>
              <a:gd name="connsiteX4-321" fmla="*/ 0 w 3304741"/>
              <a:gd name="connsiteY4-322" fmla="*/ 0 h 3135081"/>
              <a:gd name="connsiteX0-323" fmla="*/ 0 w 3304741"/>
              <a:gd name="connsiteY0-324" fmla="*/ 24983 h 3160064"/>
              <a:gd name="connsiteX1-325" fmla="*/ 1035334 w 3304741"/>
              <a:gd name="connsiteY1-326" fmla="*/ 1842751 h 3160064"/>
              <a:gd name="connsiteX2-327" fmla="*/ 3304741 w 3304741"/>
              <a:gd name="connsiteY2-328" fmla="*/ 3160064 h 3160064"/>
              <a:gd name="connsiteX3-329" fmla="*/ 0 w 3304741"/>
              <a:gd name="connsiteY3-330" fmla="*/ 3160064 h 3160064"/>
              <a:gd name="connsiteX4-331" fmla="*/ 0 w 3304741"/>
              <a:gd name="connsiteY4-332" fmla="*/ 24983 h 3160064"/>
              <a:gd name="connsiteX0-333" fmla="*/ 0 w 3304741"/>
              <a:gd name="connsiteY0-334" fmla="*/ 26087 h 3161168"/>
              <a:gd name="connsiteX1-335" fmla="*/ 1047440 w 3304741"/>
              <a:gd name="connsiteY1-336" fmla="*/ 1759087 h 3161168"/>
              <a:gd name="connsiteX2-337" fmla="*/ 3304741 w 3304741"/>
              <a:gd name="connsiteY2-338" fmla="*/ 3161168 h 3161168"/>
              <a:gd name="connsiteX3-339" fmla="*/ 0 w 3304741"/>
              <a:gd name="connsiteY3-340" fmla="*/ 3161168 h 3161168"/>
              <a:gd name="connsiteX4-341" fmla="*/ 0 w 3304741"/>
              <a:gd name="connsiteY4-342" fmla="*/ 26087 h 3161168"/>
              <a:gd name="connsiteX0-343" fmla="*/ 0 w 3304741"/>
              <a:gd name="connsiteY0-344" fmla="*/ 32188 h 3167269"/>
              <a:gd name="connsiteX1-345" fmla="*/ 1047440 w 3304741"/>
              <a:gd name="connsiteY1-346" fmla="*/ 1765188 h 3167269"/>
              <a:gd name="connsiteX2-347" fmla="*/ 3304741 w 3304741"/>
              <a:gd name="connsiteY2-348" fmla="*/ 3167269 h 3167269"/>
              <a:gd name="connsiteX3-349" fmla="*/ 0 w 3304741"/>
              <a:gd name="connsiteY3-350" fmla="*/ 3167269 h 3167269"/>
              <a:gd name="connsiteX4-351" fmla="*/ 0 w 3304741"/>
              <a:gd name="connsiteY4-352" fmla="*/ 32188 h 3167269"/>
              <a:gd name="connsiteX0-353" fmla="*/ 0 w 3304741"/>
              <a:gd name="connsiteY0-354" fmla="*/ 32188 h 3167269"/>
              <a:gd name="connsiteX1-355" fmla="*/ 1047440 w 3304741"/>
              <a:gd name="connsiteY1-356" fmla="*/ 1765188 h 3167269"/>
              <a:gd name="connsiteX2-357" fmla="*/ 3304741 w 3304741"/>
              <a:gd name="connsiteY2-358" fmla="*/ 3167269 h 3167269"/>
              <a:gd name="connsiteX3-359" fmla="*/ 0 w 3304741"/>
              <a:gd name="connsiteY3-360" fmla="*/ 3167269 h 3167269"/>
              <a:gd name="connsiteX4-361" fmla="*/ 0 w 3304741"/>
              <a:gd name="connsiteY4-362" fmla="*/ 32188 h 3167269"/>
              <a:gd name="connsiteX0-363" fmla="*/ 0 w 3304741"/>
              <a:gd name="connsiteY0-364" fmla="*/ 30154 h 3165235"/>
              <a:gd name="connsiteX1-365" fmla="*/ 1047440 w 3304741"/>
              <a:gd name="connsiteY1-366" fmla="*/ 1763154 h 3165235"/>
              <a:gd name="connsiteX2-367" fmla="*/ 3304741 w 3304741"/>
              <a:gd name="connsiteY2-368" fmla="*/ 3165235 h 3165235"/>
              <a:gd name="connsiteX3-369" fmla="*/ 0 w 3304741"/>
              <a:gd name="connsiteY3-370" fmla="*/ 3165235 h 3165235"/>
              <a:gd name="connsiteX4-371" fmla="*/ 0 w 3304741"/>
              <a:gd name="connsiteY4-372" fmla="*/ 30154 h 3165235"/>
              <a:gd name="connsiteX0-373" fmla="*/ 0 w 3304741"/>
              <a:gd name="connsiteY0-374" fmla="*/ 30154 h 3165235"/>
              <a:gd name="connsiteX1-375" fmla="*/ 1047440 w 3304741"/>
              <a:gd name="connsiteY1-376" fmla="*/ 1763154 h 3165235"/>
              <a:gd name="connsiteX2-377" fmla="*/ 3304741 w 3304741"/>
              <a:gd name="connsiteY2-378" fmla="*/ 3165235 h 3165235"/>
              <a:gd name="connsiteX3-379" fmla="*/ 0 w 3304741"/>
              <a:gd name="connsiteY3-380" fmla="*/ 3165235 h 3165235"/>
              <a:gd name="connsiteX4-381" fmla="*/ 0 w 3304741"/>
              <a:gd name="connsiteY4-382" fmla="*/ 30154 h 31652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741" h="3165235">
                <a:moveTo>
                  <a:pt x="0" y="30154"/>
                </a:moveTo>
                <a:cubicBezTo>
                  <a:pt x="754241" y="-227691"/>
                  <a:pt x="62208" y="1238122"/>
                  <a:pt x="1047440" y="1763154"/>
                </a:cubicBezTo>
                <a:cubicBezTo>
                  <a:pt x="2032672" y="2288186"/>
                  <a:pt x="2843559" y="1808554"/>
                  <a:pt x="3304741" y="3165235"/>
                </a:cubicBezTo>
                <a:lnTo>
                  <a:pt x="0" y="3165235"/>
                </a:lnTo>
                <a:lnTo>
                  <a:pt x="0" y="30154"/>
                </a:lnTo>
                <a:close/>
              </a:path>
            </a:pathLst>
          </a:custGeom>
          <a:solidFill>
            <a:schemeClr val="bg1"/>
          </a:solidFill>
          <a:ln w="38100">
            <a:solidFill>
              <a:schemeClr val="tx1">
                <a:lumMod val="85000"/>
                <a:lumOff val="1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9" name="矩形 3"/>
          <p:cNvSpPr/>
          <p:nvPr/>
        </p:nvSpPr>
        <p:spPr>
          <a:xfrm>
            <a:off x="-42557" y="3736317"/>
            <a:ext cx="3304741" cy="3135081"/>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741" h="3135081">
                <a:moveTo>
                  <a:pt x="0" y="0"/>
                </a:moveTo>
                <a:cubicBezTo>
                  <a:pt x="381914" y="239487"/>
                  <a:pt x="332027" y="1775844"/>
                  <a:pt x="1204092" y="1915297"/>
                </a:cubicBezTo>
                <a:cubicBezTo>
                  <a:pt x="2076157" y="2054750"/>
                  <a:pt x="3190325" y="2542546"/>
                  <a:pt x="3304741" y="3135081"/>
                </a:cubicBezTo>
                <a:lnTo>
                  <a:pt x="0" y="3135081"/>
                </a:lnTo>
                <a:lnTo>
                  <a:pt x="0" y="0"/>
                </a:lnTo>
                <a:close/>
              </a:path>
            </a:pathLst>
          </a:custGeom>
          <a:solidFill>
            <a:schemeClr val="bg1"/>
          </a:solidFill>
          <a:ln w="38100">
            <a:solidFill>
              <a:schemeClr val="tx1">
                <a:lumMod val="85000"/>
                <a:lumOff val="1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0" name="矩形 3"/>
          <p:cNvSpPr/>
          <p:nvPr/>
        </p:nvSpPr>
        <p:spPr>
          <a:xfrm>
            <a:off x="-24713" y="4722842"/>
            <a:ext cx="2260334" cy="2144227"/>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 name="connsiteX0-233" fmla="*/ 0 w 3304741"/>
              <a:gd name="connsiteY0-234" fmla="*/ 0 h 3135081"/>
              <a:gd name="connsiteX1-235" fmla="*/ 1204092 w 3304741"/>
              <a:gd name="connsiteY1-236" fmla="*/ 1915297 h 3135081"/>
              <a:gd name="connsiteX2-237" fmla="*/ 3304741 w 3304741"/>
              <a:gd name="connsiteY2-238" fmla="*/ 3135081 h 3135081"/>
              <a:gd name="connsiteX3-239" fmla="*/ 0 w 3304741"/>
              <a:gd name="connsiteY3-240" fmla="*/ 3135081 h 3135081"/>
              <a:gd name="connsiteX4-241" fmla="*/ 0 w 3304741"/>
              <a:gd name="connsiteY4-242" fmla="*/ 0 h 3135081"/>
              <a:gd name="connsiteX0-243" fmla="*/ 0 w 3304741"/>
              <a:gd name="connsiteY0-244" fmla="*/ 0 h 3135081"/>
              <a:gd name="connsiteX1-245" fmla="*/ 1204092 w 3304741"/>
              <a:gd name="connsiteY1-246" fmla="*/ 1915297 h 3135081"/>
              <a:gd name="connsiteX2-247" fmla="*/ 3304741 w 3304741"/>
              <a:gd name="connsiteY2-248" fmla="*/ 3135081 h 3135081"/>
              <a:gd name="connsiteX3-249" fmla="*/ 0 w 3304741"/>
              <a:gd name="connsiteY3-250" fmla="*/ 3135081 h 3135081"/>
              <a:gd name="connsiteX4-251" fmla="*/ 0 w 3304741"/>
              <a:gd name="connsiteY4-252" fmla="*/ 0 h 3135081"/>
              <a:gd name="connsiteX0-253" fmla="*/ 0 w 3304842"/>
              <a:gd name="connsiteY0-254" fmla="*/ 0 h 3135081"/>
              <a:gd name="connsiteX1-255" fmla="*/ 1204092 w 3304842"/>
              <a:gd name="connsiteY1-256" fmla="*/ 1915297 h 3135081"/>
              <a:gd name="connsiteX2-257" fmla="*/ 3304741 w 3304842"/>
              <a:gd name="connsiteY2-258" fmla="*/ 3135081 h 3135081"/>
              <a:gd name="connsiteX3-259" fmla="*/ 0 w 3304842"/>
              <a:gd name="connsiteY3-260" fmla="*/ 3135081 h 3135081"/>
              <a:gd name="connsiteX4-261" fmla="*/ 0 w 3304842"/>
              <a:gd name="connsiteY4-262" fmla="*/ 0 h 31350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842" h="3135081">
                <a:moveTo>
                  <a:pt x="0" y="0"/>
                </a:moveTo>
                <a:cubicBezTo>
                  <a:pt x="454182" y="40752"/>
                  <a:pt x="151357" y="1884244"/>
                  <a:pt x="1204092" y="1915297"/>
                </a:cubicBezTo>
                <a:cubicBezTo>
                  <a:pt x="2256827" y="1946350"/>
                  <a:pt x="3316793" y="2470279"/>
                  <a:pt x="3304741" y="3135081"/>
                </a:cubicBezTo>
                <a:lnTo>
                  <a:pt x="0" y="3135081"/>
                </a:lnTo>
                <a:lnTo>
                  <a:pt x="0" y="0"/>
                </a:lnTo>
                <a:close/>
              </a:path>
            </a:pathLst>
          </a:custGeom>
          <a:solidFill>
            <a:srgbClr val="F1A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1" name="矩形 3"/>
          <p:cNvSpPr/>
          <p:nvPr/>
        </p:nvSpPr>
        <p:spPr>
          <a:xfrm flipH="1" flipV="1">
            <a:off x="9772238" y="-10763"/>
            <a:ext cx="2419762" cy="2383260"/>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 name="connsiteX0-233" fmla="*/ 0 w 3304741"/>
              <a:gd name="connsiteY0-234" fmla="*/ 0 h 3135081"/>
              <a:gd name="connsiteX1-235" fmla="*/ 1204092 w 3304741"/>
              <a:gd name="connsiteY1-236" fmla="*/ 1915297 h 3135081"/>
              <a:gd name="connsiteX2-237" fmla="*/ 3304741 w 3304741"/>
              <a:gd name="connsiteY2-238" fmla="*/ 3135081 h 3135081"/>
              <a:gd name="connsiteX3-239" fmla="*/ 0 w 3304741"/>
              <a:gd name="connsiteY3-240" fmla="*/ 3135081 h 3135081"/>
              <a:gd name="connsiteX4-241" fmla="*/ 0 w 3304741"/>
              <a:gd name="connsiteY4-242" fmla="*/ 0 h 3135081"/>
              <a:gd name="connsiteX0-243" fmla="*/ 0 w 3304741"/>
              <a:gd name="connsiteY0-244" fmla="*/ 0 h 3135081"/>
              <a:gd name="connsiteX1-245" fmla="*/ 1204092 w 3304741"/>
              <a:gd name="connsiteY1-246" fmla="*/ 1915297 h 3135081"/>
              <a:gd name="connsiteX2-247" fmla="*/ 3304741 w 3304741"/>
              <a:gd name="connsiteY2-248" fmla="*/ 3135081 h 3135081"/>
              <a:gd name="connsiteX3-249" fmla="*/ 0 w 3304741"/>
              <a:gd name="connsiteY3-250" fmla="*/ 3135081 h 3135081"/>
              <a:gd name="connsiteX4-251" fmla="*/ 0 w 3304741"/>
              <a:gd name="connsiteY4-252" fmla="*/ 0 h 3135081"/>
              <a:gd name="connsiteX0-253" fmla="*/ 0 w 3304842"/>
              <a:gd name="connsiteY0-254" fmla="*/ 0 h 3135081"/>
              <a:gd name="connsiteX1-255" fmla="*/ 1204092 w 3304842"/>
              <a:gd name="connsiteY1-256" fmla="*/ 1915297 h 3135081"/>
              <a:gd name="connsiteX2-257" fmla="*/ 3304741 w 3304842"/>
              <a:gd name="connsiteY2-258" fmla="*/ 3135081 h 3135081"/>
              <a:gd name="connsiteX3-259" fmla="*/ 0 w 3304842"/>
              <a:gd name="connsiteY3-260" fmla="*/ 3135081 h 3135081"/>
              <a:gd name="connsiteX4-261" fmla="*/ 0 w 3304842"/>
              <a:gd name="connsiteY4-262" fmla="*/ 0 h 3135081"/>
              <a:gd name="connsiteX0-263" fmla="*/ 0 w 3304830"/>
              <a:gd name="connsiteY0-264" fmla="*/ 0 h 3135081"/>
              <a:gd name="connsiteX1-265" fmla="*/ 1052210 w 3304830"/>
              <a:gd name="connsiteY1-266" fmla="*/ 1866533 h 3135081"/>
              <a:gd name="connsiteX2-267" fmla="*/ 3304741 w 3304830"/>
              <a:gd name="connsiteY2-268" fmla="*/ 3135081 h 3135081"/>
              <a:gd name="connsiteX3-269" fmla="*/ 0 w 3304830"/>
              <a:gd name="connsiteY3-270" fmla="*/ 3135081 h 3135081"/>
              <a:gd name="connsiteX4-271" fmla="*/ 0 w 3304830"/>
              <a:gd name="connsiteY4-272" fmla="*/ 0 h 3135081"/>
              <a:gd name="connsiteX0-273" fmla="*/ 0 w 3304825"/>
              <a:gd name="connsiteY0-274" fmla="*/ 0 h 3135081"/>
              <a:gd name="connsiteX1-275" fmla="*/ 1052210 w 3304825"/>
              <a:gd name="connsiteY1-276" fmla="*/ 1866533 h 3135081"/>
              <a:gd name="connsiteX2-277" fmla="*/ 3304741 w 3304825"/>
              <a:gd name="connsiteY2-278" fmla="*/ 3135081 h 3135081"/>
              <a:gd name="connsiteX3-279" fmla="*/ 0 w 3304825"/>
              <a:gd name="connsiteY3-280" fmla="*/ 3135081 h 3135081"/>
              <a:gd name="connsiteX4-281" fmla="*/ 0 w 3304825"/>
              <a:gd name="connsiteY4-282" fmla="*/ 0 h 3135081"/>
              <a:gd name="connsiteX0-283" fmla="*/ 0 w 3304824"/>
              <a:gd name="connsiteY0-284" fmla="*/ 0 h 3135081"/>
              <a:gd name="connsiteX1-285" fmla="*/ 1035334 w 3304824"/>
              <a:gd name="connsiteY1-286" fmla="*/ 1817768 h 3135081"/>
              <a:gd name="connsiteX2-287" fmla="*/ 3304741 w 3304824"/>
              <a:gd name="connsiteY2-288" fmla="*/ 3135081 h 3135081"/>
              <a:gd name="connsiteX3-289" fmla="*/ 0 w 3304824"/>
              <a:gd name="connsiteY3-290" fmla="*/ 3135081 h 3135081"/>
              <a:gd name="connsiteX4-291" fmla="*/ 0 w 3304824"/>
              <a:gd name="connsiteY4-292" fmla="*/ 0 h 3135081"/>
              <a:gd name="connsiteX0-293" fmla="*/ 0 w 3304741"/>
              <a:gd name="connsiteY0-294" fmla="*/ 0 h 3135081"/>
              <a:gd name="connsiteX1-295" fmla="*/ 1035334 w 3304741"/>
              <a:gd name="connsiteY1-296" fmla="*/ 1817768 h 3135081"/>
              <a:gd name="connsiteX2-297" fmla="*/ 3304741 w 3304741"/>
              <a:gd name="connsiteY2-298" fmla="*/ 3135081 h 3135081"/>
              <a:gd name="connsiteX3-299" fmla="*/ 0 w 3304741"/>
              <a:gd name="connsiteY3-300" fmla="*/ 3135081 h 3135081"/>
              <a:gd name="connsiteX4-301" fmla="*/ 0 w 3304741"/>
              <a:gd name="connsiteY4-302" fmla="*/ 0 h 3135081"/>
              <a:gd name="connsiteX0-303" fmla="*/ 0 w 3304741"/>
              <a:gd name="connsiteY0-304" fmla="*/ 0 h 3135081"/>
              <a:gd name="connsiteX1-305" fmla="*/ 1035334 w 3304741"/>
              <a:gd name="connsiteY1-306" fmla="*/ 1817768 h 3135081"/>
              <a:gd name="connsiteX2-307" fmla="*/ 3304741 w 3304741"/>
              <a:gd name="connsiteY2-308" fmla="*/ 3135081 h 3135081"/>
              <a:gd name="connsiteX3-309" fmla="*/ 0 w 3304741"/>
              <a:gd name="connsiteY3-310" fmla="*/ 3135081 h 3135081"/>
              <a:gd name="connsiteX4-311" fmla="*/ 0 w 3304741"/>
              <a:gd name="connsiteY4-312" fmla="*/ 0 h 3135081"/>
              <a:gd name="connsiteX0-313" fmla="*/ 0 w 3304741"/>
              <a:gd name="connsiteY0-314" fmla="*/ 0 h 3135081"/>
              <a:gd name="connsiteX1-315" fmla="*/ 1035334 w 3304741"/>
              <a:gd name="connsiteY1-316" fmla="*/ 1817768 h 3135081"/>
              <a:gd name="connsiteX2-317" fmla="*/ 3304741 w 3304741"/>
              <a:gd name="connsiteY2-318" fmla="*/ 3135081 h 3135081"/>
              <a:gd name="connsiteX3-319" fmla="*/ 0 w 3304741"/>
              <a:gd name="connsiteY3-320" fmla="*/ 3135081 h 3135081"/>
              <a:gd name="connsiteX4-321" fmla="*/ 0 w 3304741"/>
              <a:gd name="connsiteY4-322" fmla="*/ 0 h 31350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741" h="3135081">
                <a:moveTo>
                  <a:pt x="0" y="0"/>
                </a:moveTo>
                <a:cubicBezTo>
                  <a:pt x="487933" y="57007"/>
                  <a:pt x="50103" y="1559148"/>
                  <a:pt x="1035334" y="1817768"/>
                </a:cubicBezTo>
                <a:cubicBezTo>
                  <a:pt x="2020565" y="2076388"/>
                  <a:pt x="3013027" y="2226458"/>
                  <a:pt x="3304741" y="3135081"/>
                </a:cubicBezTo>
                <a:lnTo>
                  <a:pt x="0" y="3135081"/>
                </a:lnTo>
                <a:lnTo>
                  <a:pt x="0" y="0"/>
                </a:lnTo>
                <a:close/>
              </a:path>
            </a:pathLst>
          </a:custGeom>
          <a:solidFill>
            <a:srgbClr val="E4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8" name="椭圆 17"/>
          <p:cNvSpPr/>
          <p:nvPr/>
        </p:nvSpPr>
        <p:spPr>
          <a:xfrm>
            <a:off x="819350" y="4744519"/>
            <a:ext cx="329308" cy="329308"/>
          </a:xfrm>
          <a:prstGeom prst="ellipse">
            <a:avLst/>
          </a:prstGeom>
          <a:solidFill>
            <a:srgbClr val="E4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9" name="椭圆 18"/>
          <p:cNvSpPr/>
          <p:nvPr/>
        </p:nvSpPr>
        <p:spPr>
          <a:xfrm>
            <a:off x="10817465" y="1633764"/>
            <a:ext cx="329308" cy="329308"/>
          </a:xfrm>
          <a:prstGeom prst="ellipse">
            <a:avLst/>
          </a:prstGeom>
          <a:solidFill>
            <a:srgbClr val="F1A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graphicFrame>
        <p:nvGraphicFramePr>
          <p:cNvPr id="3" name="表格 2"/>
          <p:cNvGraphicFramePr/>
          <p:nvPr/>
        </p:nvGraphicFramePr>
        <p:xfrm>
          <a:off x="1587500" y="798830"/>
          <a:ext cx="9017635" cy="387350"/>
        </p:xfrm>
        <a:graphic>
          <a:graphicData uri="http://schemas.openxmlformats.org/drawingml/2006/table">
            <a:tbl>
              <a:tblPr firstRow="1" bandRow="1">
                <a:tableStyleId>{5940675A-B579-460E-94D1-54222C63F5DA}</a:tableStyleId>
              </a:tblPr>
              <a:tblGrid>
                <a:gridCol w="800100"/>
                <a:gridCol w="1290320"/>
                <a:gridCol w="1966595"/>
                <a:gridCol w="2344420"/>
                <a:gridCol w="2616200"/>
              </a:tblGrid>
              <a:tr h="387350">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规则编码</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规则名称</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适用范围</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调整前规则内涵</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调整后规则内涵</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bl>
          </a:graphicData>
        </a:graphic>
      </p:graphicFrame>
      <p:graphicFrame>
        <p:nvGraphicFramePr>
          <p:cNvPr id="5" name="表格 4"/>
          <p:cNvGraphicFramePr/>
          <p:nvPr/>
        </p:nvGraphicFramePr>
        <p:xfrm>
          <a:off x="1587500" y="1186180"/>
          <a:ext cx="9018270" cy="4526280"/>
        </p:xfrm>
        <a:graphic>
          <a:graphicData uri="http://schemas.openxmlformats.org/drawingml/2006/table">
            <a:tbl>
              <a:tblPr firstRow="1" bandRow="1">
                <a:tableStyleId>{5940675A-B579-460E-94D1-54222C63F5DA}</a:tableStyleId>
              </a:tblPr>
              <a:tblGrid>
                <a:gridCol w="800100"/>
                <a:gridCol w="1290320"/>
                <a:gridCol w="1965325"/>
                <a:gridCol w="2350135"/>
                <a:gridCol w="2612390"/>
              </a:tblGrid>
              <a:tr h="442595">
                <a:tc rowSpan="9">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SH2022ZL011</a:t>
                      </a:r>
                      <a:endParaRPr 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endParaRPr 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9">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不规范住院检查超次数</a:t>
                      </a:r>
                      <a:endParaRPr 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endParaRPr 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“梅毒螺旋体特异抗体测定（凝集法）”住院期间不超过1次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“梅毒螺旋体特异抗体测定（凝集法）”住院期间不超过2次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441960">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“梅毒螺旋体特异抗体测定（免疫印迹法）”住院期间不超过1次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“梅毒螺旋体特异抗体测定（免疫印迹法）”住院期间不超过2次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442595">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“梅毒螺旋体特异抗体测定（金标法定性）”住院期间不超过1次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“梅毒螺旋体特异抗体测定（金标法定性）”住院期间不超过2次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442595">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“梅毒螺旋体特异抗体测定（化学发光法）”住院期间不超过1次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“梅毒螺旋体特异抗体测定（化学发光法）”住院期间不超过2次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442595">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“梅毒螺旋体特异抗体测定（ELISA法）”住院期间不超过1次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“梅毒螺旋体特异抗体测定（ELISA法）”住院期间不超过2次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578485">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“人免疫缺陷病毒抗体测定(Anti-HIV)（各种免疫学方法、单扩法）”住院期间不超过1次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“人免疫缺陷病毒抗体测定(Anti-HIV)（各种免疫学方法、单扩法）”住院期间不超过2次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578485">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“人免疫缺陷病毒抗体测定(Anti-HIV)（印迹法、酶免法、干免疫法）”住院期间不超过1次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“人免疫缺陷病毒抗体测定(Anti-HIV)（印迹法、酶免法、干免疫法）”住院期间不超过2次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578485">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“人免疫缺陷病毒抗体测定(Anti-HIV)（化学发光法、免疫荧光法）”住院期间不超过1次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“人免疫缺陷病毒抗体测定(Anti-HIV)（化学发光法、免疫荧光法）”住院期间不超过2次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578485">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“人免疫缺陷病毒抗体测定(Anti-HIV)（尿标本、酶免法）”住院期间不超过1次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“人免疫缺陷病毒抗体测定(Anti-HIV)（尿标本、酶免法）”住院期间不超过2次</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bl>
          </a:graphicData>
        </a:graphic>
      </p:graphicFrame>
    </p:spTree>
  </p:cSld>
  <p:clrMapOvr>
    <a:masterClrMapping/>
  </p:clrMapOvr>
  <p:transition spd="slow" advTm="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3"/>
          <p:cNvSpPr/>
          <p:nvPr/>
        </p:nvSpPr>
        <p:spPr>
          <a:xfrm flipH="1" flipV="1">
            <a:off x="8835423" y="-23367"/>
            <a:ext cx="3373510" cy="3229823"/>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 name="connsiteX0-233" fmla="*/ 0 w 3304741"/>
              <a:gd name="connsiteY0-234" fmla="*/ 0 h 3135081"/>
              <a:gd name="connsiteX1-235" fmla="*/ 1204092 w 3304741"/>
              <a:gd name="connsiteY1-236" fmla="*/ 1915297 h 3135081"/>
              <a:gd name="connsiteX2-237" fmla="*/ 3304741 w 3304741"/>
              <a:gd name="connsiteY2-238" fmla="*/ 3135081 h 3135081"/>
              <a:gd name="connsiteX3-239" fmla="*/ 0 w 3304741"/>
              <a:gd name="connsiteY3-240" fmla="*/ 3135081 h 3135081"/>
              <a:gd name="connsiteX4-241" fmla="*/ 0 w 3304741"/>
              <a:gd name="connsiteY4-242" fmla="*/ 0 h 3135081"/>
              <a:gd name="connsiteX0-243" fmla="*/ 0 w 3304741"/>
              <a:gd name="connsiteY0-244" fmla="*/ 0 h 3135081"/>
              <a:gd name="connsiteX1-245" fmla="*/ 1204092 w 3304741"/>
              <a:gd name="connsiteY1-246" fmla="*/ 1915297 h 3135081"/>
              <a:gd name="connsiteX2-247" fmla="*/ 3304741 w 3304741"/>
              <a:gd name="connsiteY2-248" fmla="*/ 3135081 h 3135081"/>
              <a:gd name="connsiteX3-249" fmla="*/ 0 w 3304741"/>
              <a:gd name="connsiteY3-250" fmla="*/ 3135081 h 3135081"/>
              <a:gd name="connsiteX4-251" fmla="*/ 0 w 3304741"/>
              <a:gd name="connsiteY4-252" fmla="*/ 0 h 3135081"/>
              <a:gd name="connsiteX0-253" fmla="*/ 0 w 3304842"/>
              <a:gd name="connsiteY0-254" fmla="*/ 0 h 3135081"/>
              <a:gd name="connsiteX1-255" fmla="*/ 1204092 w 3304842"/>
              <a:gd name="connsiteY1-256" fmla="*/ 1915297 h 3135081"/>
              <a:gd name="connsiteX2-257" fmla="*/ 3304741 w 3304842"/>
              <a:gd name="connsiteY2-258" fmla="*/ 3135081 h 3135081"/>
              <a:gd name="connsiteX3-259" fmla="*/ 0 w 3304842"/>
              <a:gd name="connsiteY3-260" fmla="*/ 3135081 h 3135081"/>
              <a:gd name="connsiteX4-261" fmla="*/ 0 w 3304842"/>
              <a:gd name="connsiteY4-262" fmla="*/ 0 h 3135081"/>
              <a:gd name="connsiteX0-263" fmla="*/ 0 w 3304830"/>
              <a:gd name="connsiteY0-264" fmla="*/ 0 h 3135081"/>
              <a:gd name="connsiteX1-265" fmla="*/ 1052210 w 3304830"/>
              <a:gd name="connsiteY1-266" fmla="*/ 1866533 h 3135081"/>
              <a:gd name="connsiteX2-267" fmla="*/ 3304741 w 3304830"/>
              <a:gd name="connsiteY2-268" fmla="*/ 3135081 h 3135081"/>
              <a:gd name="connsiteX3-269" fmla="*/ 0 w 3304830"/>
              <a:gd name="connsiteY3-270" fmla="*/ 3135081 h 3135081"/>
              <a:gd name="connsiteX4-271" fmla="*/ 0 w 3304830"/>
              <a:gd name="connsiteY4-272" fmla="*/ 0 h 3135081"/>
              <a:gd name="connsiteX0-273" fmla="*/ 0 w 3304825"/>
              <a:gd name="connsiteY0-274" fmla="*/ 0 h 3135081"/>
              <a:gd name="connsiteX1-275" fmla="*/ 1052210 w 3304825"/>
              <a:gd name="connsiteY1-276" fmla="*/ 1866533 h 3135081"/>
              <a:gd name="connsiteX2-277" fmla="*/ 3304741 w 3304825"/>
              <a:gd name="connsiteY2-278" fmla="*/ 3135081 h 3135081"/>
              <a:gd name="connsiteX3-279" fmla="*/ 0 w 3304825"/>
              <a:gd name="connsiteY3-280" fmla="*/ 3135081 h 3135081"/>
              <a:gd name="connsiteX4-281" fmla="*/ 0 w 3304825"/>
              <a:gd name="connsiteY4-282" fmla="*/ 0 h 3135081"/>
              <a:gd name="connsiteX0-283" fmla="*/ 0 w 3304824"/>
              <a:gd name="connsiteY0-284" fmla="*/ 0 h 3135081"/>
              <a:gd name="connsiteX1-285" fmla="*/ 1035334 w 3304824"/>
              <a:gd name="connsiteY1-286" fmla="*/ 1817768 h 3135081"/>
              <a:gd name="connsiteX2-287" fmla="*/ 3304741 w 3304824"/>
              <a:gd name="connsiteY2-288" fmla="*/ 3135081 h 3135081"/>
              <a:gd name="connsiteX3-289" fmla="*/ 0 w 3304824"/>
              <a:gd name="connsiteY3-290" fmla="*/ 3135081 h 3135081"/>
              <a:gd name="connsiteX4-291" fmla="*/ 0 w 3304824"/>
              <a:gd name="connsiteY4-292" fmla="*/ 0 h 3135081"/>
              <a:gd name="connsiteX0-293" fmla="*/ 0 w 3304741"/>
              <a:gd name="connsiteY0-294" fmla="*/ 0 h 3135081"/>
              <a:gd name="connsiteX1-295" fmla="*/ 1035334 w 3304741"/>
              <a:gd name="connsiteY1-296" fmla="*/ 1817768 h 3135081"/>
              <a:gd name="connsiteX2-297" fmla="*/ 3304741 w 3304741"/>
              <a:gd name="connsiteY2-298" fmla="*/ 3135081 h 3135081"/>
              <a:gd name="connsiteX3-299" fmla="*/ 0 w 3304741"/>
              <a:gd name="connsiteY3-300" fmla="*/ 3135081 h 3135081"/>
              <a:gd name="connsiteX4-301" fmla="*/ 0 w 3304741"/>
              <a:gd name="connsiteY4-302" fmla="*/ 0 h 3135081"/>
              <a:gd name="connsiteX0-303" fmla="*/ 0 w 3304741"/>
              <a:gd name="connsiteY0-304" fmla="*/ 0 h 3135081"/>
              <a:gd name="connsiteX1-305" fmla="*/ 1035334 w 3304741"/>
              <a:gd name="connsiteY1-306" fmla="*/ 1817768 h 3135081"/>
              <a:gd name="connsiteX2-307" fmla="*/ 3304741 w 3304741"/>
              <a:gd name="connsiteY2-308" fmla="*/ 3135081 h 3135081"/>
              <a:gd name="connsiteX3-309" fmla="*/ 0 w 3304741"/>
              <a:gd name="connsiteY3-310" fmla="*/ 3135081 h 3135081"/>
              <a:gd name="connsiteX4-311" fmla="*/ 0 w 3304741"/>
              <a:gd name="connsiteY4-312" fmla="*/ 0 h 3135081"/>
              <a:gd name="connsiteX0-313" fmla="*/ 0 w 3304741"/>
              <a:gd name="connsiteY0-314" fmla="*/ 0 h 3135081"/>
              <a:gd name="connsiteX1-315" fmla="*/ 1035334 w 3304741"/>
              <a:gd name="connsiteY1-316" fmla="*/ 1817768 h 3135081"/>
              <a:gd name="connsiteX2-317" fmla="*/ 3304741 w 3304741"/>
              <a:gd name="connsiteY2-318" fmla="*/ 3135081 h 3135081"/>
              <a:gd name="connsiteX3-319" fmla="*/ 0 w 3304741"/>
              <a:gd name="connsiteY3-320" fmla="*/ 3135081 h 3135081"/>
              <a:gd name="connsiteX4-321" fmla="*/ 0 w 3304741"/>
              <a:gd name="connsiteY4-322" fmla="*/ 0 h 3135081"/>
              <a:gd name="connsiteX0-323" fmla="*/ 0 w 3304741"/>
              <a:gd name="connsiteY0-324" fmla="*/ 24983 h 3160064"/>
              <a:gd name="connsiteX1-325" fmla="*/ 1035334 w 3304741"/>
              <a:gd name="connsiteY1-326" fmla="*/ 1842751 h 3160064"/>
              <a:gd name="connsiteX2-327" fmla="*/ 3304741 w 3304741"/>
              <a:gd name="connsiteY2-328" fmla="*/ 3160064 h 3160064"/>
              <a:gd name="connsiteX3-329" fmla="*/ 0 w 3304741"/>
              <a:gd name="connsiteY3-330" fmla="*/ 3160064 h 3160064"/>
              <a:gd name="connsiteX4-331" fmla="*/ 0 w 3304741"/>
              <a:gd name="connsiteY4-332" fmla="*/ 24983 h 3160064"/>
              <a:gd name="connsiteX0-333" fmla="*/ 0 w 3304741"/>
              <a:gd name="connsiteY0-334" fmla="*/ 26087 h 3161168"/>
              <a:gd name="connsiteX1-335" fmla="*/ 1047440 w 3304741"/>
              <a:gd name="connsiteY1-336" fmla="*/ 1759087 h 3161168"/>
              <a:gd name="connsiteX2-337" fmla="*/ 3304741 w 3304741"/>
              <a:gd name="connsiteY2-338" fmla="*/ 3161168 h 3161168"/>
              <a:gd name="connsiteX3-339" fmla="*/ 0 w 3304741"/>
              <a:gd name="connsiteY3-340" fmla="*/ 3161168 h 3161168"/>
              <a:gd name="connsiteX4-341" fmla="*/ 0 w 3304741"/>
              <a:gd name="connsiteY4-342" fmla="*/ 26087 h 3161168"/>
              <a:gd name="connsiteX0-343" fmla="*/ 0 w 3304741"/>
              <a:gd name="connsiteY0-344" fmla="*/ 32188 h 3167269"/>
              <a:gd name="connsiteX1-345" fmla="*/ 1047440 w 3304741"/>
              <a:gd name="connsiteY1-346" fmla="*/ 1765188 h 3167269"/>
              <a:gd name="connsiteX2-347" fmla="*/ 3304741 w 3304741"/>
              <a:gd name="connsiteY2-348" fmla="*/ 3167269 h 3167269"/>
              <a:gd name="connsiteX3-349" fmla="*/ 0 w 3304741"/>
              <a:gd name="connsiteY3-350" fmla="*/ 3167269 h 3167269"/>
              <a:gd name="connsiteX4-351" fmla="*/ 0 w 3304741"/>
              <a:gd name="connsiteY4-352" fmla="*/ 32188 h 3167269"/>
              <a:gd name="connsiteX0-353" fmla="*/ 0 w 3304741"/>
              <a:gd name="connsiteY0-354" fmla="*/ 32188 h 3167269"/>
              <a:gd name="connsiteX1-355" fmla="*/ 1047440 w 3304741"/>
              <a:gd name="connsiteY1-356" fmla="*/ 1765188 h 3167269"/>
              <a:gd name="connsiteX2-357" fmla="*/ 3304741 w 3304741"/>
              <a:gd name="connsiteY2-358" fmla="*/ 3167269 h 3167269"/>
              <a:gd name="connsiteX3-359" fmla="*/ 0 w 3304741"/>
              <a:gd name="connsiteY3-360" fmla="*/ 3167269 h 3167269"/>
              <a:gd name="connsiteX4-361" fmla="*/ 0 w 3304741"/>
              <a:gd name="connsiteY4-362" fmla="*/ 32188 h 3167269"/>
              <a:gd name="connsiteX0-363" fmla="*/ 0 w 3304741"/>
              <a:gd name="connsiteY0-364" fmla="*/ 30154 h 3165235"/>
              <a:gd name="connsiteX1-365" fmla="*/ 1047440 w 3304741"/>
              <a:gd name="connsiteY1-366" fmla="*/ 1763154 h 3165235"/>
              <a:gd name="connsiteX2-367" fmla="*/ 3304741 w 3304741"/>
              <a:gd name="connsiteY2-368" fmla="*/ 3165235 h 3165235"/>
              <a:gd name="connsiteX3-369" fmla="*/ 0 w 3304741"/>
              <a:gd name="connsiteY3-370" fmla="*/ 3165235 h 3165235"/>
              <a:gd name="connsiteX4-371" fmla="*/ 0 w 3304741"/>
              <a:gd name="connsiteY4-372" fmla="*/ 30154 h 3165235"/>
              <a:gd name="connsiteX0-373" fmla="*/ 0 w 3304741"/>
              <a:gd name="connsiteY0-374" fmla="*/ 30154 h 3165235"/>
              <a:gd name="connsiteX1-375" fmla="*/ 1047440 w 3304741"/>
              <a:gd name="connsiteY1-376" fmla="*/ 1763154 h 3165235"/>
              <a:gd name="connsiteX2-377" fmla="*/ 3304741 w 3304741"/>
              <a:gd name="connsiteY2-378" fmla="*/ 3165235 h 3165235"/>
              <a:gd name="connsiteX3-379" fmla="*/ 0 w 3304741"/>
              <a:gd name="connsiteY3-380" fmla="*/ 3165235 h 3165235"/>
              <a:gd name="connsiteX4-381" fmla="*/ 0 w 3304741"/>
              <a:gd name="connsiteY4-382" fmla="*/ 30154 h 31652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741" h="3165235">
                <a:moveTo>
                  <a:pt x="0" y="30154"/>
                </a:moveTo>
                <a:cubicBezTo>
                  <a:pt x="754241" y="-227691"/>
                  <a:pt x="62208" y="1238122"/>
                  <a:pt x="1047440" y="1763154"/>
                </a:cubicBezTo>
                <a:cubicBezTo>
                  <a:pt x="2032672" y="2288186"/>
                  <a:pt x="2843559" y="1808554"/>
                  <a:pt x="3304741" y="3165235"/>
                </a:cubicBezTo>
                <a:lnTo>
                  <a:pt x="0" y="3165235"/>
                </a:lnTo>
                <a:lnTo>
                  <a:pt x="0" y="30154"/>
                </a:lnTo>
                <a:close/>
              </a:path>
            </a:pathLst>
          </a:custGeom>
          <a:solidFill>
            <a:schemeClr val="bg1"/>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9" name="矩形 3"/>
          <p:cNvSpPr/>
          <p:nvPr/>
        </p:nvSpPr>
        <p:spPr>
          <a:xfrm>
            <a:off x="-42557" y="3736317"/>
            <a:ext cx="3304741" cy="3135081"/>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741" h="3135081">
                <a:moveTo>
                  <a:pt x="0" y="0"/>
                </a:moveTo>
                <a:cubicBezTo>
                  <a:pt x="381914" y="239487"/>
                  <a:pt x="332027" y="1775844"/>
                  <a:pt x="1204092" y="1915297"/>
                </a:cubicBezTo>
                <a:cubicBezTo>
                  <a:pt x="2076157" y="2054750"/>
                  <a:pt x="3190325" y="2542546"/>
                  <a:pt x="3304741" y="3135081"/>
                </a:cubicBezTo>
                <a:lnTo>
                  <a:pt x="0" y="3135081"/>
                </a:lnTo>
                <a:lnTo>
                  <a:pt x="0" y="0"/>
                </a:lnTo>
                <a:close/>
              </a:path>
            </a:pathLst>
          </a:custGeom>
          <a:solidFill>
            <a:schemeClr val="bg1"/>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0" name="矩形 3"/>
          <p:cNvSpPr/>
          <p:nvPr/>
        </p:nvSpPr>
        <p:spPr>
          <a:xfrm>
            <a:off x="-24713" y="4722842"/>
            <a:ext cx="2260334" cy="2144227"/>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 name="connsiteX0-233" fmla="*/ 0 w 3304741"/>
              <a:gd name="connsiteY0-234" fmla="*/ 0 h 3135081"/>
              <a:gd name="connsiteX1-235" fmla="*/ 1204092 w 3304741"/>
              <a:gd name="connsiteY1-236" fmla="*/ 1915297 h 3135081"/>
              <a:gd name="connsiteX2-237" fmla="*/ 3304741 w 3304741"/>
              <a:gd name="connsiteY2-238" fmla="*/ 3135081 h 3135081"/>
              <a:gd name="connsiteX3-239" fmla="*/ 0 w 3304741"/>
              <a:gd name="connsiteY3-240" fmla="*/ 3135081 h 3135081"/>
              <a:gd name="connsiteX4-241" fmla="*/ 0 w 3304741"/>
              <a:gd name="connsiteY4-242" fmla="*/ 0 h 3135081"/>
              <a:gd name="connsiteX0-243" fmla="*/ 0 w 3304741"/>
              <a:gd name="connsiteY0-244" fmla="*/ 0 h 3135081"/>
              <a:gd name="connsiteX1-245" fmla="*/ 1204092 w 3304741"/>
              <a:gd name="connsiteY1-246" fmla="*/ 1915297 h 3135081"/>
              <a:gd name="connsiteX2-247" fmla="*/ 3304741 w 3304741"/>
              <a:gd name="connsiteY2-248" fmla="*/ 3135081 h 3135081"/>
              <a:gd name="connsiteX3-249" fmla="*/ 0 w 3304741"/>
              <a:gd name="connsiteY3-250" fmla="*/ 3135081 h 3135081"/>
              <a:gd name="connsiteX4-251" fmla="*/ 0 w 3304741"/>
              <a:gd name="connsiteY4-252" fmla="*/ 0 h 3135081"/>
              <a:gd name="connsiteX0-253" fmla="*/ 0 w 3304842"/>
              <a:gd name="connsiteY0-254" fmla="*/ 0 h 3135081"/>
              <a:gd name="connsiteX1-255" fmla="*/ 1204092 w 3304842"/>
              <a:gd name="connsiteY1-256" fmla="*/ 1915297 h 3135081"/>
              <a:gd name="connsiteX2-257" fmla="*/ 3304741 w 3304842"/>
              <a:gd name="connsiteY2-258" fmla="*/ 3135081 h 3135081"/>
              <a:gd name="connsiteX3-259" fmla="*/ 0 w 3304842"/>
              <a:gd name="connsiteY3-260" fmla="*/ 3135081 h 3135081"/>
              <a:gd name="connsiteX4-261" fmla="*/ 0 w 3304842"/>
              <a:gd name="connsiteY4-262" fmla="*/ 0 h 31350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842" h="3135081">
                <a:moveTo>
                  <a:pt x="0" y="0"/>
                </a:moveTo>
                <a:cubicBezTo>
                  <a:pt x="454182" y="40752"/>
                  <a:pt x="151357" y="1884244"/>
                  <a:pt x="1204092" y="1915297"/>
                </a:cubicBezTo>
                <a:cubicBezTo>
                  <a:pt x="2256827" y="1946350"/>
                  <a:pt x="3316793" y="2470279"/>
                  <a:pt x="3304741" y="3135081"/>
                </a:cubicBezTo>
                <a:lnTo>
                  <a:pt x="0" y="3135081"/>
                </a:lnTo>
                <a:lnTo>
                  <a:pt x="0" y="0"/>
                </a:lnTo>
                <a:close/>
              </a:path>
            </a:pathLst>
          </a:custGeom>
          <a:solidFill>
            <a:srgbClr val="F1A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1" name="矩形 3"/>
          <p:cNvSpPr/>
          <p:nvPr/>
        </p:nvSpPr>
        <p:spPr>
          <a:xfrm flipH="1" flipV="1">
            <a:off x="9772238" y="-10763"/>
            <a:ext cx="2419762" cy="2383260"/>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 name="connsiteX0-233" fmla="*/ 0 w 3304741"/>
              <a:gd name="connsiteY0-234" fmla="*/ 0 h 3135081"/>
              <a:gd name="connsiteX1-235" fmla="*/ 1204092 w 3304741"/>
              <a:gd name="connsiteY1-236" fmla="*/ 1915297 h 3135081"/>
              <a:gd name="connsiteX2-237" fmla="*/ 3304741 w 3304741"/>
              <a:gd name="connsiteY2-238" fmla="*/ 3135081 h 3135081"/>
              <a:gd name="connsiteX3-239" fmla="*/ 0 w 3304741"/>
              <a:gd name="connsiteY3-240" fmla="*/ 3135081 h 3135081"/>
              <a:gd name="connsiteX4-241" fmla="*/ 0 w 3304741"/>
              <a:gd name="connsiteY4-242" fmla="*/ 0 h 3135081"/>
              <a:gd name="connsiteX0-243" fmla="*/ 0 w 3304741"/>
              <a:gd name="connsiteY0-244" fmla="*/ 0 h 3135081"/>
              <a:gd name="connsiteX1-245" fmla="*/ 1204092 w 3304741"/>
              <a:gd name="connsiteY1-246" fmla="*/ 1915297 h 3135081"/>
              <a:gd name="connsiteX2-247" fmla="*/ 3304741 w 3304741"/>
              <a:gd name="connsiteY2-248" fmla="*/ 3135081 h 3135081"/>
              <a:gd name="connsiteX3-249" fmla="*/ 0 w 3304741"/>
              <a:gd name="connsiteY3-250" fmla="*/ 3135081 h 3135081"/>
              <a:gd name="connsiteX4-251" fmla="*/ 0 w 3304741"/>
              <a:gd name="connsiteY4-252" fmla="*/ 0 h 3135081"/>
              <a:gd name="connsiteX0-253" fmla="*/ 0 w 3304842"/>
              <a:gd name="connsiteY0-254" fmla="*/ 0 h 3135081"/>
              <a:gd name="connsiteX1-255" fmla="*/ 1204092 w 3304842"/>
              <a:gd name="connsiteY1-256" fmla="*/ 1915297 h 3135081"/>
              <a:gd name="connsiteX2-257" fmla="*/ 3304741 w 3304842"/>
              <a:gd name="connsiteY2-258" fmla="*/ 3135081 h 3135081"/>
              <a:gd name="connsiteX3-259" fmla="*/ 0 w 3304842"/>
              <a:gd name="connsiteY3-260" fmla="*/ 3135081 h 3135081"/>
              <a:gd name="connsiteX4-261" fmla="*/ 0 w 3304842"/>
              <a:gd name="connsiteY4-262" fmla="*/ 0 h 3135081"/>
              <a:gd name="connsiteX0-263" fmla="*/ 0 w 3304830"/>
              <a:gd name="connsiteY0-264" fmla="*/ 0 h 3135081"/>
              <a:gd name="connsiteX1-265" fmla="*/ 1052210 w 3304830"/>
              <a:gd name="connsiteY1-266" fmla="*/ 1866533 h 3135081"/>
              <a:gd name="connsiteX2-267" fmla="*/ 3304741 w 3304830"/>
              <a:gd name="connsiteY2-268" fmla="*/ 3135081 h 3135081"/>
              <a:gd name="connsiteX3-269" fmla="*/ 0 w 3304830"/>
              <a:gd name="connsiteY3-270" fmla="*/ 3135081 h 3135081"/>
              <a:gd name="connsiteX4-271" fmla="*/ 0 w 3304830"/>
              <a:gd name="connsiteY4-272" fmla="*/ 0 h 3135081"/>
              <a:gd name="connsiteX0-273" fmla="*/ 0 w 3304825"/>
              <a:gd name="connsiteY0-274" fmla="*/ 0 h 3135081"/>
              <a:gd name="connsiteX1-275" fmla="*/ 1052210 w 3304825"/>
              <a:gd name="connsiteY1-276" fmla="*/ 1866533 h 3135081"/>
              <a:gd name="connsiteX2-277" fmla="*/ 3304741 w 3304825"/>
              <a:gd name="connsiteY2-278" fmla="*/ 3135081 h 3135081"/>
              <a:gd name="connsiteX3-279" fmla="*/ 0 w 3304825"/>
              <a:gd name="connsiteY3-280" fmla="*/ 3135081 h 3135081"/>
              <a:gd name="connsiteX4-281" fmla="*/ 0 w 3304825"/>
              <a:gd name="connsiteY4-282" fmla="*/ 0 h 3135081"/>
              <a:gd name="connsiteX0-283" fmla="*/ 0 w 3304824"/>
              <a:gd name="connsiteY0-284" fmla="*/ 0 h 3135081"/>
              <a:gd name="connsiteX1-285" fmla="*/ 1035334 w 3304824"/>
              <a:gd name="connsiteY1-286" fmla="*/ 1817768 h 3135081"/>
              <a:gd name="connsiteX2-287" fmla="*/ 3304741 w 3304824"/>
              <a:gd name="connsiteY2-288" fmla="*/ 3135081 h 3135081"/>
              <a:gd name="connsiteX3-289" fmla="*/ 0 w 3304824"/>
              <a:gd name="connsiteY3-290" fmla="*/ 3135081 h 3135081"/>
              <a:gd name="connsiteX4-291" fmla="*/ 0 w 3304824"/>
              <a:gd name="connsiteY4-292" fmla="*/ 0 h 3135081"/>
              <a:gd name="connsiteX0-293" fmla="*/ 0 w 3304741"/>
              <a:gd name="connsiteY0-294" fmla="*/ 0 h 3135081"/>
              <a:gd name="connsiteX1-295" fmla="*/ 1035334 w 3304741"/>
              <a:gd name="connsiteY1-296" fmla="*/ 1817768 h 3135081"/>
              <a:gd name="connsiteX2-297" fmla="*/ 3304741 w 3304741"/>
              <a:gd name="connsiteY2-298" fmla="*/ 3135081 h 3135081"/>
              <a:gd name="connsiteX3-299" fmla="*/ 0 w 3304741"/>
              <a:gd name="connsiteY3-300" fmla="*/ 3135081 h 3135081"/>
              <a:gd name="connsiteX4-301" fmla="*/ 0 w 3304741"/>
              <a:gd name="connsiteY4-302" fmla="*/ 0 h 3135081"/>
              <a:gd name="connsiteX0-303" fmla="*/ 0 w 3304741"/>
              <a:gd name="connsiteY0-304" fmla="*/ 0 h 3135081"/>
              <a:gd name="connsiteX1-305" fmla="*/ 1035334 w 3304741"/>
              <a:gd name="connsiteY1-306" fmla="*/ 1817768 h 3135081"/>
              <a:gd name="connsiteX2-307" fmla="*/ 3304741 w 3304741"/>
              <a:gd name="connsiteY2-308" fmla="*/ 3135081 h 3135081"/>
              <a:gd name="connsiteX3-309" fmla="*/ 0 w 3304741"/>
              <a:gd name="connsiteY3-310" fmla="*/ 3135081 h 3135081"/>
              <a:gd name="connsiteX4-311" fmla="*/ 0 w 3304741"/>
              <a:gd name="connsiteY4-312" fmla="*/ 0 h 3135081"/>
              <a:gd name="connsiteX0-313" fmla="*/ 0 w 3304741"/>
              <a:gd name="connsiteY0-314" fmla="*/ 0 h 3135081"/>
              <a:gd name="connsiteX1-315" fmla="*/ 1035334 w 3304741"/>
              <a:gd name="connsiteY1-316" fmla="*/ 1817768 h 3135081"/>
              <a:gd name="connsiteX2-317" fmla="*/ 3304741 w 3304741"/>
              <a:gd name="connsiteY2-318" fmla="*/ 3135081 h 3135081"/>
              <a:gd name="connsiteX3-319" fmla="*/ 0 w 3304741"/>
              <a:gd name="connsiteY3-320" fmla="*/ 3135081 h 3135081"/>
              <a:gd name="connsiteX4-321" fmla="*/ 0 w 3304741"/>
              <a:gd name="connsiteY4-322" fmla="*/ 0 h 31350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741" h="3135081">
                <a:moveTo>
                  <a:pt x="0" y="0"/>
                </a:moveTo>
                <a:cubicBezTo>
                  <a:pt x="487933" y="57007"/>
                  <a:pt x="50103" y="1559148"/>
                  <a:pt x="1035334" y="1817768"/>
                </a:cubicBezTo>
                <a:cubicBezTo>
                  <a:pt x="2020565" y="2076388"/>
                  <a:pt x="3013027" y="2226458"/>
                  <a:pt x="3304741" y="3135081"/>
                </a:cubicBezTo>
                <a:lnTo>
                  <a:pt x="0" y="3135081"/>
                </a:lnTo>
                <a:lnTo>
                  <a:pt x="0" y="0"/>
                </a:lnTo>
                <a:close/>
              </a:path>
            </a:pathLst>
          </a:custGeom>
          <a:solidFill>
            <a:srgbClr val="E4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8" name="椭圆 17"/>
          <p:cNvSpPr/>
          <p:nvPr/>
        </p:nvSpPr>
        <p:spPr>
          <a:xfrm>
            <a:off x="819350" y="4744519"/>
            <a:ext cx="329308" cy="329308"/>
          </a:xfrm>
          <a:prstGeom prst="ellipse">
            <a:avLst/>
          </a:prstGeom>
          <a:solidFill>
            <a:srgbClr val="E4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9" name="椭圆 18"/>
          <p:cNvSpPr/>
          <p:nvPr/>
        </p:nvSpPr>
        <p:spPr>
          <a:xfrm>
            <a:off x="10817465" y="1633764"/>
            <a:ext cx="329308" cy="329308"/>
          </a:xfrm>
          <a:prstGeom prst="ellipse">
            <a:avLst/>
          </a:prstGeom>
          <a:solidFill>
            <a:srgbClr val="F1A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pic>
        <p:nvPicPr>
          <p:cNvPr id="4" name="图片 3" descr="5bda8c07c64d1"/>
          <p:cNvPicPr>
            <a:picLocks noChangeAspect="1"/>
          </p:cNvPicPr>
          <p:nvPr/>
        </p:nvPicPr>
        <p:blipFill>
          <a:blip r:embed="rId1"/>
          <a:stretch>
            <a:fillRect/>
          </a:stretch>
        </p:blipFill>
        <p:spPr>
          <a:xfrm>
            <a:off x="705485" y="605474"/>
            <a:ext cx="329565" cy="335915"/>
          </a:xfrm>
          <a:prstGeom prst="rect">
            <a:avLst/>
          </a:prstGeom>
        </p:spPr>
      </p:pic>
      <p:sp>
        <p:nvSpPr>
          <p:cNvPr id="3" name="文本框 2"/>
          <p:cNvSpPr txBox="1"/>
          <p:nvPr/>
        </p:nvSpPr>
        <p:spPr>
          <a:xfrm>
            <a:off x="1035050" y="550864"/>
            <a:ext cx="5257800" cy="445135"/>
          </a:xfrm>
          <a:prstGeom prst="rect">
            <a:avLst/>
          </a:prstGeom>
          <a:noFill/>
        </p:spPr>
        <p:txBody>
          <a:bodyPr wrap="square" rtlCol="0">
            <a:spAutoFit/>
          </a:bodyPr>
          <a:p>
            <a:r>
              <a:rPr lang="zh-CN" altLang="en-US" sz="2300">
                <a:solidFill>
                  <a:schemeClr val="tx1">
                    <a:lumMod val="75000"/>
                    <a:lumOff val="25000"/>
                  </a:schemeClr>
                </a:solidFill>
                <a:latin typeface="微软雅黑" panose="020B0503020204020204" charset="-122"/>
                <a:ea typeface="微软雅黑" panose="020B0503020204020204" charset="-122"/>
              </a:rPr>
              <a:t>部分知识点从规则中剔除</a:t>
            </a:r>
            <a:endParaRPr lang="zh-CN" altLang="en-US" sz="2300">
              <a:solidFill>
                <a:schemeClr val="tx1">
                  <a:lumMod val="75000"/>
                  <a:lumOff val="25000"/>
                </a:schemeClr>
              </a:solidFill>
              <a:latin typeface="微软雅黑" panose="020B0503020204020204" charset="-122"/>
              <a:ea typeface="微软雅黑" panose="020B0503020204020204" charset="-122"/>
            </a:endParaRPr>
          </a:p>
        </p:txBody>
      </p:sp>
      <p:graphicFrame>
        <p:nvGraphicFramePr>
          <p:cNvPr id="7" name="表格 6"/>
          <p:cNvGraphicFramePr/>
          <p:nvPr/>
        </p:nvGraphicFramePr>
        <p:xfrm>
          <a:off x="1580515" y="1963420"/>
          <a:ext cx="9018270" cy="2756535"/>
        </p:xfrm>
        <a:graphic>
          <a:graphicData uri="http://schemas.openxmlformats.org/drawingml/2006/table">
            <a:tbl>
              <a:tblPr firstRow="1" bandRow="1">
                <a:tableStyleId>{5940675A-B579-460E-94D1-54222C63F5DA}</a:tableStyleId>
              </a:tblPr>
              <a:tblGrid>
                <a:gridCol w="800100"/>
                <a:gridCol w="1290320"/>
                <a:gridCol w="1965325"/>
                <a:gridCol w="2350135"/>
                <a:gridCol w="2612390"/>
              </a:tblGrid>
              <a:tr h="442595">
                <a:tc rowSpan="2">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SH2022ZL005</a:t>
                      </a:r>
                      <a:endParaRPr 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endParaRPr 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不规范门诊康复项目超次数</a:t>
                      </a:r>
                      <a:endParaRPr 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endParaRPr 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定点医疗机构职工医保、居民医保、生育保险的门诊费用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l">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“吞咽功能障碍评定”在同一机构，门诊单月不超过31次</a:t>
                      </a:r>
                      <a:endParaRPr 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algn="l">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将“吞咽功能障碍评定”从“不规范门诊康复项目超次数”规则知识库中剔除</a:t>
                      </a:r>
                      <a:endParaRPr 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578485">
                <a:tc vMerge="1">
                  <a:tcPr marL="9525" marR="9525" marT="9525"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9525" marR="9525" marT="9525"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定点医疗机构职工医保、居民医保、生育保险的门诊费用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l">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“电子耳蜗植入术”在同一机构，门诊单月不超过31次</a:t>
                      </a:r>
                      <a:endParaRPr 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algn="l">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将“电子耳蜗植入术”从“不规范门诊康复项目超次数”规则知识库中剔除</a:t>
                      </a:r>
                      <a:endParaRPr 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578485">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SH2021YP062</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门诊药品儿童禁用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定点医药机构职工医保、居民医保、生育保险的门诊、购药费用</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indent="0">
                        <a:buNone/>
                      </a:pP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l">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左氧氟沙星氯化钠注射液(可乐必妥)18岁以下儿童禁用</a:t>
                      </a:r>
                      <a:endParaRPr 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algn="l">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将“左氧氟沙星氯化钠注射液(可乐必妥)”从“门诊药品儿童禁用”规则知识库中剔除</a:t>
                      </a:r>
                      <a:endParaRPr 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578485">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SH2021YP063</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住院药品儿童禁用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定点医疗机构职工医保、居民医保、生育保险的住院费用</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indent="0">
                        <a:buNone/>
                      </a:pP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l">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左氧氟沙星氯化钠注射液(可乐必妥)18岁以下儿童禁用</a:t>
                      </a:r>
                      <a:endParaRPr 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algn="l">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将“左氧氟沙星氯化钠注射液(可乐必妥)”从“住院药品儿童禁用”规则知识库中剔除</a:t>
                      </a:r>
                      <a:endParaRPr 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578485">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SH2021YP054</a:t>
                      </a:r>
                      <a:endParaRPr 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门诊</a:t>
                      </a: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药品新生儿禁用</a:t>
                      </a:r>
                      <a:endParaRPr 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定点医疗机构职工医保、居民医保、生育保险的住院费用</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indent="0">
                        <a:buNone/>
                      </a:pP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l">
                        <a:buNone/>
                      </a:pPr>
                      <a:r>
                        <a:rPr lang="en-US" sz="1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枸橼</a:t>
                      </a: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酸舒芬太尼注射液新生儿禁用</a:t>
                      </a:r>
                      <a:endParaRPr 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algn="l">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将“枸橼酸舒芬太尼注射液”从“门诊药品新生儿禁用”规则的知识库中剔除</a:t>
                      </a:r>
                      <a:endParaRPr 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bl>
          </a:graphicData>
        </a:graphic>
      </p:graphicFrame>
      <p:graphicFrame>
        <p:nvGraphicFramePr>
          <p:cNvPr id="37" name="表格 36"/>
          <p:cNvGraphicFramePr/>
          <p:nvPr/>
        </p:nvGraphicFramePr>
        <p:xfrm>
          <a:off x="1580515" y="4719955"/>
          <a:ext cx="9018270" cy="578485"/>
        </p:xfrm>
        <a:graphic>
          <a:graphicData uri="http://schemas.openxmlformats.org/drawingml/2006/table">
            <a:tbl>
              <a:tblPr firstRow="1" bandRow="1">
                <a:tableStyleId>{5940675A-B579-460E-94D1-54222C63F5DA}</a:tableStyleId>
              </a:tblPr>
              <a:tblGrid>
                <a:gridCol w="800100"/>
                <a:gridCol w="1290320"/>
                <a:gridCol w="1965325"/>
                <a:gridCol w="2350135"/>
                <a:gridCol w="2612390"/>
              </a:tblGrid>
              <a:tr h="578485">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SH2021YP055</a:t>
                      </a:r>
                      <a:endParaRPr 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住院药品新生儿禁用</a:t>
                      </a:r>
                      <a:endParaRPr 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定点医疗机构职工医保、居民医保、生育保险的住院费用</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indent="0">
                        <a:buNone/>
                      </a:pP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l">
                        <a:buNone/>
                      </a:pPr>
                      <a:r>
                        <a:rPr lang="en-US" sz="1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枸橼</a:t>
                      </a: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酸舒芬太尼注射液新生儿禁用</a:t>
                      </a:r>
                      <a:endParaRPr 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algn="l">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将“枸橼酸舒芬太尼注射液”从“住院药品新生儿禁用”规则的知识库中剔除</a:t>
                      </a:r>
                      <a:endParaRPr 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bl>
          </a:graphicData>
        </a:graphic>
      </p:graphicFrame>
      <p:graphicFrame>
        <p:nvGraphicFramePr>
          <p:cNvPr id="40" name="表格 39"/>
          <p:cNvGraphicFramePr/>
          <p:nvPr/>
        </p:nvGraphicFramePr>
        <p:xfrm>
          <a:off x="1580515" y="1576070"/>
          <a:ext cx="9017635" cy="387350"/>
        </p:xfrm>
        <a:graphic>
          <a:graphicData uri="http://schemas.openxmlformats.org/drawingml/2006/table">
            <a:tbl>
              <a:tblPr firstRow="1" bandRow="1">
                <a:tableStyleId>{5940675A-B579-460E-94D1-54222C63F5DA}</a:tableStyleId>
              </a:tblPr>
              <a:tblGrid>
                <a:gridCol w="800100"/>
                <a:gridCol w="1290320"/>
                <a:gridCol w="1966595"/>
                <a:gridCol w="2344420"/>
                <a:gridCol w="2616200"/>
              </a:tblGrid>
              <a:tr h="387350">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规则编码</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规则名称</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适用范围</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调整前规则内涵</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调整后规则内涵</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bl>
          </a:graphicData>
        </a:graphic>
      </p:graphicFrame>
    </p:spTree>
  </p:cSld>
  <p:clrMapOvr>
    <a:masterClrMapping/>
  </p:clrMapOvr>
  <p:transition spd="slow" advTm="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33"/>
          <p:cNvSpPr/>
          <p:nvPr/>
        </p:nvSpPr>
        <p:spPr>
          <a:xfrm flipH="1">
            <a:off x="1018504" y="-32657"/>
            <a:ext cx="1231900" cy="951097"/>
          </a:xfrm>
          <a:custGeom>
            <a:avLst/>
            <a:gdLst>
              <a:gd name="connsiteX0" fmla="*/ 0 w 1231900"/>
              <a:gd name="connsiteY0" fmla="*/ 0 h 951097"/>
              <a:gd name="connsiteX1" fmla="*/ 1231900 w 1231900"/>
              <a:gd name="connsiteY1" fmla="*/ 0 h 951097"/>
              <a:gd name="connsiteX2" fmla="*/ 1231900 w 1231900"/>
              <a:gd name="connsiteY2" fmla="*/ 951097 h 951097"/>
              <a:gd name="connsiteX3" fmla="*/ 0 w 1231900"/>
              <a:gd name="connsiteY3" fmla="*/ 951097 h 951097"/>
              <a:gd name="connsiteX4" fmla="*/ 0 w 1231900"/>
              <a:gd name="connsiteY4" fmla="*/ 0 h 951097"/>
              <a:gd name="connsiteX0-1" fmla="*/ 0 w 1231900"/>
              <a:gd name="connsiteY0-2" fmla="*/ 0 h 951097"/>
              <a:gd name="connsiteX1-3" fmla="*/ 1231900 w 1231900"/>
              <a:gd name="connsiteY1-4" fmla="*/ 0 h 951097"/>
              <a:gd name="connsiteX2-5" fmla="*/ 1231900 w 1231900"/>
              <a:gd name="connsiteY2-6" fmla="*/ 951097 h 951097"/>
              <a:gd name="connsiteX3-7" fmla="*/ 774700 w 1231900"/>
              <a:gd name="connsiteY3-8" fmla="*/ 481197 h 951097"/>
              <a:gd name="connsiteX4-9" fmla="*/ 0 w 1231900"/>
              <a:gd name="connsiteY4-10" fmla="*/ 0 h 951097"/>
              <a:gd name="connsiteX0-11" fmla="*/ 6216 w 1238116"/>
              <a:gd name="connsiteY0-12" fmla="*/ 0 h 961802"/>
              <a:gd name="connsiteX1-13" fmla="*/ 1238116 w 1238116"/>
              <a:gd name="connsiteY1-14" fmla="*/ 0 h 961802"/>
              <a:gd name="connsiteX2-15" fmla="*/ 1238116 w 1238116"/>
              <a:gd name="connsiteY2-16" fmla="*/ 951097 h 961802"/>
              <a:gd name="connsiteX3-17" fmla="*/ 780916 w 1238116"/>
              <a:gd name="connsiteY3-18" fmla="*/ 481197 h 961802"/>
              <a:gd name="connsiteX4-19" fmla="*/ 6216 w 1238116"/>
              <a:gd name="connsiteY4-20" fmla="*/ 0 h 961802"/>
              <a:gd name="connsiteX0-21" fmla="*/ 6216 w 1238116"/>
              <a:gd name="connsiteY0-22" fmla="*/ 0 h 951097"/>
              <a:gd name="connsiteX1-23" fmla="*/ 1238116 w 1238116"/>
              <a:gd name="connsiteY1-24" fmla="*/ 0 h 951097"/>
              <a:gd name="connsiteX2-25" fmla="*/ 1238116 w 1238116"/>
              <a:gd name="connsiteY2-26" fmla="*/ 951097 h 951097"/>
              <a:gd name="connsiteX3-27" fmla="*/ 780916 w 1238116"/>
              <a:gd name="connsiteY3-28" fmla="*/ 481197 h 951097"/>
              <a:gd name="connsiteX4-29" fmla="*/ 6216 w 1238116"/>
              <a:gd name="connsiteY4-30" fmla="*/ 0 h 951097"/>
              <a:gd name="connsiteX0-31" fmla="*/ 5799 w 1237699"/>
              <a:gd name="connsiteY0-32" fmla="*/ 0 h 951097"/>
              <a:gd name="connsiteX1-33" fmla="*/ 1237699 w 1237699"/>
              <a:gd name="connsiteY1-34" fmla="*/ 0 h 951097"/>
              <a:gd name="connsiteX2-35" fmla="*/ 1237699 w 1237699"/>
              <a:gd name="connsiteY2-36" fmla="*/ 951097 h 951097"/>
              <a:gd name="connsiteX3-37" fmla="*/ 831299 w 1237699"/>
              <a:gd name="connsiteY3-38" fmla="*/ 354197 h 951097"/>
              <a:gd name="connsiteX4-39" fmla="*/ 5799 w 1237699"/>
              <a:gd name="connsiteY4-40" fmla="*/ 0 h 951097"/>
              <a:gd name="connsiteX0-41" fmla="*/ 5799 w 1237699"/>
              <a:gd name="connsiteY0-42" fmla="*/ 0 h 951097"/>
              <a:gd name="connsiteX1-43" fmla="*/ 1237699 w 1237699"/>
              <a:gd name="connsiteY1-44" fmla="*/ 0 h 951097"/>
              <a:gd name="connsiteX2-45" fmla="*/ 1237699 w 1237699"/>
              <a:gd name="connsiteY2-46" fmla="*/ 951097 h 951097"/>
              <a:gd name="connsiteX3-47" fmla="*/ 831299 w 1237699"/>
              <a:gd name="connsiteY3-48" fmla="*/ 354197 h 951097"/>
              <a:gd name="connsiteX4-49" fmla="*/ 5799 w 1237699"/>
              <a:gd name="connsiteY4-50" fmla="*/ 0 h 951097"/>
              <a:gd name="connsiteX0-51" fmla="*/ 0 w 1231900"/>
              <a:gd name="connsiteY0-52" fmla="*/ 0 h 951097"/>
              <a:gd name="connsiteX1-53" fmla="*/ 1231900 w 1231900"/>
              <a:gd name="connsiteY1-54" fmla="*/ 0 h 951097"/>
              <a:gd name="connsiteX2-55" fmla="*/ 1231900 w 1231900"/>
              <a:gd name="connsiteY2-56" fmla="*/ 951097 h 951097"/>
              <a:gd name="connsiteX3-57" fmla="*/ 825500 w 1231900"/>
              <a:gd name="connsiteY3-58" fmla="*/ 354197 h 951097"/>
              <a:gd name="connsiteX4-59" fmla="*/ 0 w 1231900"/>
              <a:gd name="connsiteY4-60" fmla="*/ 0 h 9510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1900" h="951097">
                <a:moveTo>
                  <a:pt x="0" y="0"/>
                </a:moveTo>
                <a:lnTo>
                  <a:pt x="1231900" y="0"/>
                </a:lnTo>
                <a:lnTo>
                  <a:pt x="1231900" y="951097"/>
                </a:lnTo>
                <a:cubicBezTo>
                  <a:pt x="863600" y="891597"/>
                  <a:pt x="1030817" y="512713"/>
                  <a:pt x="825500" y="354197"/>
                </a:cubicBezTo>
                <a:cubicBezTo>
                  <a:pt x="620183" y="195681"/>
                  <a:pt x="0" y="219900"/>
                  <a:pt x="0" y="0"/>
                </a:cubicBezTo>
                <a:close/>
              </a:path>
            </a:pathLst>
          </a:custGeom>
          <a:solidFill>
            <a:srgbClr val="FDF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3" name="椭圆 12"/>
          <p:cNvSpPr/>
          <p:nvPr/>
        </p:nvSpPr>
        <p:spPr>
          <a:xfrm>
            <a:off x="-963088" y="-871037"/>
            <a:ext cx="2316812" cy="2259855"/>
          </a:xfrm>
          <a:prstGeom prst="ellipse">
            <a:avLst/>
          </a:prstGeom>
          <a:solidFill>
            <a:srgbClr val="F2D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26" name="矩形 6"/>
          <p:cNvSpPr/>
          <p:nvPr/>
        </p:nvSpPr>
        <p:spPr>
          <a:xfrm>
            <a:off x="8140700" y="5044736"/>
            <a:ext cx="4051300" cy="1813264"/>
          </a:xfrm>
          <a:custGeom>
            <a:avLst/>
            <a:gdLst>
              <a:gd name="connsiteX0" fmla="*/ 0 w 1676400"/>
              <a:gd name="connsiteY0" fmla="*/ 0 h 3174274"/>
              <a:gd name="connsiteX1" fmla="*/ 1676400 w 1676400"/>
              <a:gd name="connsiteY1" fmla="*/ 0 h 3174274"/>
              <a:gd name="connsiteX2" fmla="*/ 1676400 w 1676400"/>
              <a:gd name="connsiteY2" fmla="*/ 3174274 h 3174274"/>
              <a:gd name="connsiteX3" fmla="*/ 0 w 1676400"/>
              <a:gd name="connsiteY3" fmla="*/ 3174274 h 3174274"/>
              <a:gd name="connsiteX4" fmla="*/ 0 w 1676400"/>
              <a:gd name="connsiteY4" fmla="*/ 0 h 3174274"/>
              <a:gd name="connsiteX0-1" fmla="*/ 0 w 1676400"/>
              <a:gd name="connsiteY0-2" fmla="*/ 3174274 h 3174274"/>
              <a:gd name="connsiteX1-3" fmla="*/ 1676400 w 1676400"/>
              <a:gd name="connsiteY1-4" fmla="*/ 0 h 3174274"/>
              <a:gd name="connsiteX2-5" fmla="*/ 1676400 w 1676400"/>
              <a:gd name="connsiteY2-6" fmla="*/ 3174274 h 3174274"/>
              <a:gd name="connsiteX3-7" fmla="*/ 0 w 1676400"/>
              <a:gd name="connsiteY3-8" fmla="*/ 3174274 h 3174274"/>
              <a:gd name="connsiteX0-9" fmla="*/ 0 w 1676400"/>
              <a:gd name="connsiteY0-10" fmla="*/ 3174274 h 3174274"/>
              <a:gd name="connsiteX1-11" fmla="*/ 1676400 w 1676400"/>
              <a:gd name="connsiteY1-12" fmla="*/ 0 h 3174274"/>
              <a:gd name="connsiteX2-13" fmla="*/ 1676400 w 1676400"/>
              <a:gd name="connsiteY2-14" fmla="*/ 3174274 h 3174274"/>
              <a:gd name="connsiteX3-15" fmla="*/ 0 w 1676400"/>
              <a:gd name="connsiteY3-16" fmla="*/ 3174274 h 3174274"/>
              <a:gd name="connsiteX0-17" fmla="*/ 0 w 1676400"/>
              <a:gd name="connsiteY0-18" fmla="*/ 3174274 h 3174274"/>
              <a:gd name="connsiteX1-19" fmla="*/ 1676400 w 1676400"/>
              <a:gd name="connsiteY1-20" fmla="*/ 0 h 3174274"/>
              <a:gd name="connsiteX2-21" fmla="*/ 1676400 w 1676400"/>
              <a:gd name="connsiteY2-22" fmla="*/ 3174274 h 3174274"/>
              <a:gd name="connsiteX3-23" fmla="*/ 0 w 1676400"/>
              <a:gd name="connsiteY3-24" fmla="*/ 3174274 h 3174274"/>
              <a:gd name="connsiteX0-25" fmla="*/ 0 w 1676400"/>
              <a:gd name="connsiteY0-26" fmla="*/ 3174274 h 3174274"/>
              <a:gd name="connsiteX1-27" fmla="*/ 1676400 w 1676400"/>
              <a:gd name="connsiteY1-28" fmla="*/ 0 h 3174274"/>
              <a:gd name="connsiteX2-29" fmla="*/ 1676400 w 1676400"/>
              <a:gd name="connsiteY2-30" fmla="*/ 3174274 h 3174274"/>
              <a:gd name="connsiteX3-31" fmla="*/ 0 w 1676400"/>
              <a:gd name="connsiteY3-32" fmla="*/ 3174274 h 3174274"/>
              <a:gd name="connsiteX0-33" fmla="*/ 0 w 1676400"/>
              <a:gd name="connsiteY0-34" fmla="*/ 3174361 h 3174361"/>
              <a:gd name="connsiteX1-35" fmla="*/ 1676400 w 1676400"/>
              <a:gd name="connsiteY1-36" fmla="*/ 87 h 3174361"/>
              <a:gd name="connsiteX2-37" fmla="*/ 1676400 w 1676400"/>
              <a:gd name="connsiteY2-38" fmla="*/ 3174361 h 3174361"/>
              <a:gd name="connsiteX3-39" fmla="*/ 0 w 1676400"/>
              <a:gd name="connsiteY3-40" fmla="*/ 3174361 h 3174361"/>
            </a:gdLst>
            <a:ahLst/>
            <a:cxnLst>
              <a:cxn ang="0">
                <a:pos x="connsiteX0-1" y="connsiteY0-2"/>
              </a:cxn>
              <a:cxn ang="0">
                <a:pos x="connsiteX1-3" y="connsiteY1-4"/>
              </a:cxn>
              <a:cxn ang="0">
                <a:pos x="connsiteX2-5" y="connsiteY2-6"/>
              </a:cxn>
              <a:cxn ang="0">
                <a:pos x="connsiteX3-7" y="connsiteY3-8"/>
              </a:cxn>
            </a:cxnLst>
            <a:rect l="l" t="t" r="r" b="b"/>
            <a:pathLst>
              <a:path w="1676400" h="3174361">
                <a:moveTo>
                  <a:pt x="0" y="3174361"/>
                </a:moveTo>
                <a:cubicBezTo>
                  <a:pt x="159407" y="1687314"/>
                  <a:pt x="847635" y="-13998"/>
                  <a:pt x="1676400" y="87"/>
                </a:cubicBezTo>
                <a:lnTo>
                  <a:pt x="1676400" y="3174361"/>
                </a:lnTo>
                <a:lnTo>
                  <a:pt x="0" y="3174361"/>
                </a:lnTo>
                <a:close/>
              </a:path>
            </a:pathLst>
          </a:custGeom>
          <a:solidFill>
            <a:srgbClr val="FDF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6" name="矩形 5"/>
          <p:cNvSpPr/>
          <p:nvPr/>
        </p:nvSpPr>
        <p:spPr>
          <a:xfrm>
            <a:off x="0" y="4336869"/>
            <a:ext cx="1881051" cy="2521131"/>
          </a:xfrm>
          <a:custGeom>
            <a:avLst/>
            <a:gdLst>
              <a:gd name="connsiteX0" fmla="*/ 0 w 1789611"/>
              <a:gd name="connsiteY0" fmla="*/ 0 h 2521131"/>
              <a:gd name="connsiteX1" fmla="*/ 1789611 w 1789611"/>
              <a:gd name="connsiteY1" fmla="*/ 0 h 2521131"/>
              <a:gd name="connsiteX2" fmla="*/ 1789611 w 1789611"/>
              <a:gd name="connsiteY2" fmla="*/ 2521131 h 2521131"/>
              <a:gd name="connsiteX3" fmla="*/ 0 w 1789611"/>
              <a:gd name="connsiteY3" fmla="*/ 2521131 h 2521131"/>
              <a:gd name="connsiteX4" fmla="*/ 0 w 1789611"/>
              <a:gd name="connsiteY4" fmla="*/ 0 h 2521131"/>
              <a:gd name="connsiteX0-1" fmla="*/ 0 w 1789611"/>
              <a:gd name="connsiteY0-2" fmla="*/ 0 h 2521131"/>
              <a:gd name="connsiteX1-3" fmla="*/ 1071154 w 1789611"/>
              <a:gd name="connsiteY1-4" fmla="*/ 1371600 h 2521131"/>
              <a:gd name="connsiteX2-5" fmla="*/ 1789611 w 1789611"/>
              <a:gd name="connsiteY2-6" fmla="*/ 2521131 h 2521131"/>
              <a:gd name="connsiteX3-7" fmla="*/ 0 w 1789611"/>
              <a:gd name="connsiteY3-8" fmla="*/ 2521131 h 2521131"/>
              <a:gd name="connsiteX4-9" fmla="*/ 0 w 1789611"/>
              <a:gd name="connsiteY4-10" fmla="*/ 0 h 2521131"/>
              <a:gd name="connsiteX0-11" fmla="*/ 0 w 1822231"/>
              <a:gd name="connsiteY0-12" fmla="*/ 21459 h 2542590"/>
              <a:gd name="connsiteX1-13" fmla="*/ 1071154 w 1822231"/>
              <a:gd name="connsiteY1-14" fmla="*/ 1393059 h 2542590"/>
              <a:gd name="connsiteX2-15" fmla="*/ 1789611 w 1822231"/>
              <a:gd name="connsiteY2-16" fmla="*/ 2542590 h 2542590"/>
              <a:gd name="connsiteX3-17" fmla="*/ 0 w 1822231"/>
              <a:gd name="connsiteY3-18" fmla="*/ 2542590 h 2542590"/>
              <a:gd name="connsiteX4-19" fmla="*/ 0 w 1822231"/>
              <a:gd name="connsiteY4-20" fmla="*/ 21459 h 2542590"/>
              <a:gd name="connsiteX0-21" fmla="*/ 0 w 1822231"/>
              <a:gd name="connsiteY0-22" fmla="*/ 0 h 2521131"/>
              <a:gd name="connsiteX1-23" fmla="*/ 1071154 w 1822231"/>
              <a:gd name="connsiteY1-24" fmla="*/ 1371600 h 2521131"/>
              <a:gd name="connsiteX2-25" fmla="*/ 1789611 w 1822231"/>
              <a:gd name="connsiteY2-26" fmla="*/ 2521131 h 2521131"/>
              <a:gd name="connsiteX3-27" fmla="*/ 0 w 1822231"/>
              <a:gd name="connsiteY3-28" fmla="*/ 2521131 h 2521131"/>
              <a:gd name="connsiteX4-29" fmla="*/ 0 w 1822231"/>
              <a:gd name="connsiteY4-30" fmla="*/ 0 h 2521131"/>
              <a:gd name="connsiteX0-31" fmla="*/ 0 w 1815089"/>
              <a:gd name="connsiteY0-32" fmla="*/ 0 h 2521131"/>
              <a:gd name="connsiteX1-33" fmla="*/ 862148 w 1815089"/>
              <a:gd name="connsiteY1-34" fmla="*/ 1463040 h 2521131"/>
              <a:gd name="connsiteX2-35" fmla="*/ 1789611 w 1815089"/>
              <a:gd name="connsiteY2-36" fmla="*/ 2521131 h 2521131"/>
              <a:gd name="connsiteX3-37" fmla="*/ 0 w 1815089"/>
              <a:gd name="connsiteY3-38" fmla="*/ 2521131 h 2521131"/>
              <a:gd name="connsiteX4-39" fmla="*/ 0 w 1815089"/>
              <a:gd name="connsiteY4-40" fmla="*/ 0 h 2521131"/>
              <a:gd name="connsiteX0-41" fmla="*/ 0 w 1789611"/>
              <a:gd name="connsiteY0-42" fmla="*/ 0 h 2521131"/>
              <a:gd name="connsiteX1-43" fmla="*/ 862148 w 1789611"/>
              <a:gd name="connsiteY1-44" fmla="*/ 1463040 h 2521131"/>
              <a:gd name="connsiteX2-45" fmla="*/ 1789611 w 1789611"/>
              <a:gd name="connsiteY2-46" fmla="*/ 2521131 h 2521131"/>
              <a:gd name="connsiteX3-47" fmla="*/ 0 w 1789611"/>
              <a:gd name="connsiteY3-48" fmla="*/ 2521131 h 2521131"/>
              <a:gd name="connsiteX4-49" fmla="*/ 0 w 1789611"/>
              <a:gd name="connsiteY4-50" fmla="*/ 0 h 2521131"/>
              <a:gd name="connsiteX0-51" fmla="*/ 0 w 1789611"/>
              <a:gd name="connsiteY0-52" fmla="*/ 0 h 2521131"/>
              <a:gd name="connsiteX1-53" fmla="*/ 862148 w 1789611"/>
              <a:gd name="connsiteY1-54" fmla="*/ 1463040 h 2521131"/>
              <a:gd name="connsiteX2-55" fmla="*/ 1789611 w 1789611"/>
              <a:gd name="connsiteY2-56" fmla="*/ 2521131 h 2521131"/>
              <a:gd name="connsiteX3-57" fmla="*/ 0 w 1789611"/>
              <a:gd name="connsiteY3-58" fmla="*/ 2521131 h 2521131"/>
              <a:gd name="connsiteX4-59" fmla="*/ 0 w 1789611"/>
              <a:gd name="connsiteY4-60" fmla="*/ 0 h 252113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89611" h="2521131">
                <a:moveTo>
                  <a:pt x="0" y="0"/>
                </a:moveTo>
                <a:cubicBezTo>
                  <a:pt x="805543" y="17417"/>
                  <a:pt x="563880" y="1042852"/>
                  <a:pt x="862148" y="1463040"/>
                </a:cubicBezTo>
                <a:cubicBezTo>
                  <a:pt x="1160416" y="1883228"/>
                  <a:pt x="1785257" y="1989909"/>
                  <a:pt x="1789611" y="2521131"/>
                </a:cubicBezTo>
                <a:lnTo>
                  <a:pt x="0" y="2521131"/>
                </a:lnTo>
                <a:lnTo>
                  <a:pt x="0" y="0"/>
                </a:lnTo>
                <a:close/>
              </a:path>
            </a:pathLst>
          </a:custGeom>
          <a:solidFill>
            <a:srgbClr val="E4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7" name="矩形 6"/>
          <p:cNvSpPr/>
          <p:nvPr/>
        </p:nvSpPr>
        <p:spPr>
          <a:xfrm>
            <a:off x="10515600" y="4326156"/>
            <a:ext cx="1676400" cy="2531843"/>
          </a:xfrm>
          <a:custGeom>
            <a:avLst/>
            <a:gdLst>
              <a:gd name="connsiteX0" fmla="*/ 0 w 1676400"/>
              <a:gd name="connsiteY0" fmla="*/ 0 h 3174274"/>
              <a:gd name="connsiteX1" fmla="*/ 1676400 w 1676400"/>
              <a:gd name="connsiteY1" fmla="*/ 0 h 3174274"/>
              <a:gd name="connsiteX2" fmla="*/ 1676400 w 1676400"/>
              <a:gd name="connsiteY2" fmla="*/ 3174274 h 3174274"/>
              <a:gd name="connsiteX3" fmla="*/ 0 w 1676400"/>
              <a:gd name="connsiteY3" fmla="*/ 3174274 h 3174274"/>
              <a:gd name="connsiteX4" fmla="*/ 0 w 1676400"/>
              <a:gd name="connsiteY4" fmla="*/ 0 h 3174274"/>
              <a:gd name="connsiteX0-1" fmla="*/ 0 w 1676400"/>
              <a:gd name="connsiteY0-2" fmla="*/ 3174274 h 3174274"/>
              <a:gd name="connsiteX1-3" fmla="*/ 1676400 w 1676400"/>
              <a:gd name="connsiteY1-4" fmla="*/ 0 h 3174274"/>
              <a:gd name="connsiteX2-5" fmla="*/ 1676400 w 1676400"/>
              <a:gd name="connsiteY2-6" fmla="*/ 3174274 h 3174274"/>
              <a:gd name="connsiteX3-7" fmla="*/ 0 w 1676400"/>
              <a:gd name="connsiteY3-8" fmla="*/ 3174274 h 3174274"/>
              <a:gd name="connsiteX0-9" fmla="*/ 0 w 1676400"/>
              <a:gd name="connsiteY0-10" fmla="*/ 3174274 h 3174274"/>
              <a:gd name="connsiteX1-11" fmla="*/ 1676400 w 1676400"/>
              <a:gd name="connsiteY1-12" fmla="*/ 0 h 3174274"/>
              <a:gd name="connsiteX2-13" fmla="*/ 1676400 w 1676400"/>
              <a:gd name="connsiteY2-14" fmla="*/ 3174274 h 3174274"/>
              <a:gd name="connsiteX3-15" fmla="*/ 0 w 1676400"/>
              <a:gd name="connsiteY3-16" fmla="*/ 3174274 h 3174274"/>
            </a:gdLst>
            <a:ahLst/>
            <a:cxnLst>
              <a:cxn ang="0">
                <a:pos x="connsiteX0-1" y="connsiteY0-2"/>
              </a:cxn>
              <a:cxn ang="0">
                <a:pos x="connsiteX1-3" y="connsiteY1-4"/>
              </a:cxn>
              <a:cxn ang="0">
                <a:pos x="connsiteX2-5" y="connsiteY2-6"/>
              </a:cxn>
              <a:cxn ang="0">
                <a:pos x="connsiteX3-7" y="connsiteY3-8"/>
              </a:cxn>
            </a:cxnLst>
            <a:rect l="l" t="t" r="r" b="b"/>
            <a:pathLst>
              <a:path w="1676400" h="3174274">
                <a:moveTo>
                  <a:pt x="0" y="3174274"/>
                </a:moveTo>
                <a:cubicBezTo>
                  <a:pt x="558800" y="2116183"/>
                  <a:pt x="85635" y="287382"/>
                  <a:pt x="1676400" y="0"/>
                </a:cubicBezTo>
                <a:lnTo>
                  <a:pt x="1676400" y="3174274"/>
                </a:lnTo>
                <a:lnTo>
                  <a:pt x="0" y="3174274"/>
                </a:lnTo>
                <a:close/>
              </a:path>
            </a:pathLst>
          </a:custGeom>
          <a:solidFill>
            <a:srgbClr val="F1D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9" name="圆角矩形 8"/>
          <p:cNvSpPr/>
          <p:nvPr/>
        </p:nvSpPr>
        <p:spPr>
          <a:xfrm rot="2405923">
            <a:off x="2307847" y="6629453"/>
            <a:ext cx="2495005" cy="600892"/>
          </a:xfrm>
          <a:prstGeom prst="roundRect">
            <a:avLst>
              <a:gd name="adj" fmla="val 50000"/>
            </a:avLst>
          </a:prstGeom>
          <a:solidFill>
            <a:srgbClr val="F2D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4" name="矩形 7"/>
          <p:cNvSpPr/>
          <p:nvPr/>
        </p:nvSpPr>
        <p:spPr>
          <a:xfrm flipV="1">
            <a:off x="5533107" y="-21570"/>
            <a:ext cx="6569537" cy="1341101"/>
          </a:xfrm>
          <a:custGeom>
            <a:avLst/>
            <a:gdLst>
              <a:gd name="connsiteX0" fmla="*/ 0 w 5408023"/>
              <a:gd name="connsiteY0" fmla="*/ 0 h 914400"/>
              <a:gd name="connsiteX1" fmla="*/ 5408023 w 5408023"/>
              <a:gd name="connsiteY1" fmla="*/ 0 h 914400"/>
              <a:gd name="connsiteX2" fmla="*/ 5408023 w 5408023"/>
              <a:gd name="connsiteY2" fmla="*/ 914400 h 914400"/>
              <a:gd name="connsiteX3" fmla="*/ 0 w 5408023"/>
              <a:gd name="connsiteY3" fmla="*/ 914400 h 914400"/>
              <a:gd name="connsiteX4" fmla="*/ 0 w 5408023"/>
              <a:gd name="connsiteY4" fmla="*/ 0 h 914400"/>
              <a:gd name="connsiteX0-1" fmla="*/ 0 w 5408023"/>
              <a:gd name="connsiteY0-2" fmla="*/ 914400 h 914400"/>
              <a:gd name="connsiteX1-3" fmla="*/ 5408023 w 5408023"/>
              <a:gd name="connsiteY1-4" fmla="*/ 0 h 914400"/>
              <a:gd name="connsiteX2-5" fmla="*/ 5408023 w 5408023"/>
              <a:gd name="connsiteY2-6" fmla="*/ 914400 h 914400"/>
              <a:gd name="connsiteX3-7" fmla="*/ 0 w 5408023"/>
              <a:gd name="connsiteY3-8" fmla="*/ 914400 h 914400"/>
              <a:gd name="connsiteX0-9" fmla="*/ 23647 w 5431670"/>
              <a:gd name="connsiteY0-10" fmla="*/ 1573707 h 1573707"/>
              <a:gd name="connsiteX1-11" fmla="*/ 5431670 w 5431670"/>
              <a:gd name="connsiteY1-12" fmla="*/ 659307 h 1573707"/>
              <a:gd name="connsiteX2-13" fmla="*/ 5431670 w 5431670"/>
              <a:gd name="connsiteY2-14" fmla="*/ 1573707 h 1573707"/>
              <a:gd name="connsiteX3-15" fmla="*/ 23647 w 5431670"/>
              <a:gd name="connsiteY3-16" fmla="*/ 1573707 h 1573707"/>
              <a:gd name="connsiteX0-17" fmla="*/ 36397 w 5444420"/>
              <a:gd name="connsiteY0-18" fmla="*/ 1505280 h 1505280"/>
              <a:gd name="connsiteX1-19" fmla="*/ 3942192 w 5444420"/>
              <a:gd name="connsiteY1-20" fmla="*/ 799886 h 1505280"/>
              <a:gd name="connsiteX2-21" fmla="*/ 5444420 w 5444420"/>
              <a:gd name="connsiteY2-22" fmla="*/ 1505280 h 1505280"/>
              <a:gd name="connsiteX3-23" fmla="*/ 36397 w 5444420"/>
              <a:gd name="connsiteY3-24" fmla="*/ 1505280 h 1505280"/>
              <a:gd name="connsiteX0-25" fmla="*/ 12281 w 5420304"/>
              <a:gd name="connsiteY0-26" fmla="*/ 747418 h 747418"/>
              <a:gd name="connsiteX1-27" fmla="*/ 3918076 w 5420304"/>
              <a:gd name="connsiteY1-28" fmla="*/ 42024 h 747418"/>
              <a:gd name="connsiteX2-29" fmla="*/ 5420304 w 5420304"/>
              <a:gd name="connsiteY2-30" fmla="*/ 747418 h 747418"/>
              <a:gd name="connsiteX3-31" fmla="*/ 12281 w 5420304"/>
              <a:gd name="connsiteY3-32" fmla="*/ 747418 h 747418"/>
              <a:gd name="connsiteX0-33" fmla="*/ 81603 w 5489626"/>
              <a:gd name="connsiteY0-34" fmla="*/ 1503689 h 1503689"/>
              <a:gd name="connsiteX1-35" fmla="*/ 3987398 w 5489626"/>
              <a:gd name="connsiteY1-36" fmla="*/ 798295 h 1503689"/>
              <a:gd name="connsiteX2-37" fmla="*/ 5489626 w 5489626"/>
              <a:gd name="connsiteY2-38" fmla="*/ 1503689 h 1503689"/>
              <a:gd name="connsiteX3-39" fmla="*/ 81603 w 5489626"/>
              <a:gd name="connsiteY3-40" fmla="*/ 1503689 h 1503689"/>
              <a:gd name="connsiteX0-41" fmla="*/ 82536 w 5490559"/>
              <a:gd name="connsiteY0-42" fmla="*/ 1291624 h 1291624"/>
              <a:gd name="connsiteX1-43" fmla="*/ 3936080 w 5490559"/>
              <a:gd name="connsiteY1-44" fmla="*/ 1226310 h 1291624"/>
              <a:gd name="connsiteX2-45" fmla="*/ 5490559 w 5490559"/>
              <a:gd name="connsiteY2-46" fmla="*/ 1291624 h 1291624"/>
              <a:gd name="connsiteX3-47" fmla="*/ 82536 w 5490559"/>
              <a:gd name="connsiteY3-48" fmla="*/ 1291624 h 1291624"/>
              <a:gd name="connsiteX0-49" fmla="*/ 86455 w 5494478"/>
              <a:gd name="connsiteY0-50" fmla="*/ 1197660 h 1197660"/>
              <a:gd name="connsiteX1-51" fmla="*/ 3939999 w 5494478"/>
              <a:gd name="connsiteY1-52" fmla="*/ 1132346 h 1197660"/>
              <a:gd name="connsiteX2-53" fmla="*/ 5494478 w 5494478"/>
              <a:gd name="connsiteY2-54" fmla="*/ 1197660 h 1197660"/>
              <a:gd name="connsiteX3-55" fmla="*/ 86455 w 5494478"/>
              <a:gd name="connsiteY3-56" fmla="*/ 1197660 h 1197660"/>
              <a:gd name="connsiteX0-57" fmla="*/ 82614 w 5490637"/>
              <a:gd name="connsiteY0-58" fmla="*/ 1235376 h 1235376"/>
              <a:gd name="connsiteX1-59" fmla="*/ 3936158 w 5490637"/>
              <a:gd name="connsiteY1-60" fmla="*/ 1170062 h 1235376"/>
              <a:gd name="connsiteX2-61" fmla="*/ 5490637 w 5490637"/>
              <a:gd name="connsiteY2-62" fmla="*/ 1235376 h 1235376"/>
              <a:gd name="connsiteX3-63" fmla="*/ 82614 w 5490637"/>
              <a:gd name="connsiteY3-64" fmla="*/ 1235376 h 1235376"/>
              <a:gd name="connsiteX0-65" fmla="*/ 82614 w 5490637"/>
              <a:gd name="connsiteY0-66" fmla="*/ 1235376 h 1235376"/>
              <a:gd name="connsiteX1-67" fmla="*/ 3936158 w 5490637"/>
              <a:gd name="connsiteY1-68" fmla="*/ 1170062 h 1235376"/>
              <a:gd name="connsiteX2-69" fmla="*/ 5490637 w 5490637"/>
              <a:gd name="connsiteY2-70" fmla="*/ 1235376 h 1235376"/>
              <a:gd name="connsiteX3-71" fmla="*/ 82614 w 5490637"/>
              <a:gd name="connsiteY3-72" fmla="*/ 1235376 h 1235376"/>
              <a:gd name="connsiteX0-73" fmla="*/ 82614 w 5490637"/>
              <a:gd name="connsiteY0-74" fmla="*/ 1235376 h 1235376"/>
              <a:gd name="connsiteX1-75" fmla="*/ 3936158 w 5490637"/>
              <a:gd name="connsiteY1-76" fmla="*/ 1170062 h 1235376"/>
              <a:gd name="connsiteX2-77" fmla="*/ 5490637 w 5490637"/>
              <a:gd name="connsiteY2-78" fmla="*/ 1235376 h 1235376"/>
              <a:gd name="connsiteX3-79" fmla="*/ 82614 w 5490637"/>
              <a:gd name="connsiteY3-80" fmla="*/ 1235376 h 1235376"/>
              <a:gd name="connsiteX0-81" fmla="*/ 80376 w 5488399"/>
              <a:gd name="connsiteY0-82" fmla="*/ 1232412 h 1232412"/>
              <a:gd name="connsiteX1-83" fmla="*/ 3933920 w 5488399"/>
              <a:gd name="connsiteY1-84" fmla="*/ 1167098 h 1232412"/>
              <a:gd name="connsiteX2-85" fmla="*/ 5488399 w 5488399"/>
              <a:gd name="connsiteY2-86" fmla="*/ 1232412 h 1232412"/>
              <a:gd name="connsiteX3-87" fmla="*/ 80376 w 5488399"/>
              <a:gd name="connsiteY3-88" fmla="*/ 1232412 h 1232412"/>
              <a:gd name="connsiteX0-89" fmla="*/ 80159 w 5488182"/>
              <a:gd name="connsiteY0-90" fmla="*/ 1241336 h 1241336"/>
              <a:gd name="connsiteX1-91" fmla="*/ 3933703 w 5488182"/>
              <a:gd name="connsiteY1-92" fmla="*/ 1176022 h 1241336"/>
              <a:gd name="connsiteX2-93" fmla="*/ 5488182 w 5488182"/>
              <a:gd name="connsiteY2-94" fmla="*/ 1241336 h 1241336"/>
              <a:gd name="connsiteX3-95" fmla="*/ 80159 w 5488182"/>
              <a:gd name="connsiteY3-96" fmla="*/ 1241336 h 1241336"/>
              <a:gd name="connsiteX0-97" fmla="*/ 81256 w 5489279"/>
              <a:gd name="connsiteY0-98" fmla="*/ 1250356 h 1250356"/>
              <a:gd name="connsiteX1-99" fmla="*/ 3934800 w 5489279"/>
              <a:gd name="connsiteY1-100" fmla="*/ 1185042 h 1250356"/>
              <a:gd name="connsiteX2-101" fmla="*/ 5489279 w 5489279"/>
              <a:gd name="connsiteY2-102" fmla="*/ 1250356 h 1250356"/>
              <a:gd name="connsiteX3-103" fmla="*/ 81256 w 5489279"/>
              <a:gd name="connsiteY3-104" fmla="*/ 1250356 h 1250356"/>
              <a:gd name="connsiteX0-105" fmla="*/ 88245 w 5496268"/>
              <a:gd name="connsiteY0-106" fmla="*/ 1244333 h 1244333"/>
              <a:gd name="connsiteX1-107" fmla="*/ 3941789 w 5496268"/>
              <a:gd name="connsiteY1-108" fmla="*/ 1179019 h 1244333"/>
              <a:gd name="connsiteX2-109" fmla="*/ 5496268 w 5496268"/>
              <a:gd name="connsiteY2-110" fmla="*/ 1244333 h 1244333"/>
              <a:gd name="connsiteX3-111" fmla="*/ 88245 w 5496268"/>
              <a:gd name="connsiteY3-112" fmla="*/ 1244333 h 1244333"/>
              <a:gd name="connsiteX0-113" fmla="*/ 0 w 5408023"/>
              <a:gd name="connsiteY0-114" fmla="*/ 1163073 h 1163073"/>
              <a:gd name="connsiteX1-115" fmla="*/ 3853544 w 5408023"/>
              <a:gd name="connsiteY1-116" fmla="*/ 1097759 h 1163073"/>
              <a:gd name="connsiteX2-117" fmla="*/ 5408023 w 5408023"/>
              <a:gd name="connsiteY2-118" fmla="*/ 1163073 h 1163073"/>
              <a:gd name="connsiteX3-119" fmla="*/ 0 w 5408023"/>
              <a:gd name="connsiteY3-120" fmla="*/ 1163073 h 1163073"/>
              <a:gd name="connsiteX0-121" fmla="*/ 0 w 5408023"/>
              <a:gd name="connsiteY0-122" fmla="*/ 1172632 h 1172632"/>
              <a:gd name="connsiteX1-123" fmla="*/ 3853544 w 5408023"/>
              <a:gd name="connsiteY1-124" fmla="*/ 1107318 h 1172632"/>
              <a:gd name="connsiteX2-125" fmla="*/ 5408023 w 5408023"/>
              <a:gd name="connsiteY2-126" fmla="*/ 1172632 h 1172632"/>
              <a:gd name="connsiteX3-127" fmla="*/ 0 w 5408023"/>
              <a:gd name="connsiteY3-128" fmla="*/ 1172632 h 1172632"/>
              <a:gd name="connsiteX0-129" fmla="*/ 112575 w 5520598"/>
              <a:gd name="connsiteY0-130" fmla="*/ 1181926 h 1181926"/>
              <a:gd name="connsiteX1-131" fmla="*/ 3966119 w 5520598"/>
              <a:gd name="connsiteY1-132" fmla="*/ 1116612 h 1181926"/>
              <a:gd name="connsiteX2-133" fmla="*/ 5520598 w 5520598"/>
              <a:gd name="connsiteY2-134" fmla="*/ 1181926 h 1181926"/>
              <a:gd name="connsiteX3-135" fmla="*/ 112575 w 5520598"/>
              <a:gd name="connsiteY3-136" fmla="*/ 1181926 h 1181926"/>
              <a:gd name="connsiteX0-137" fmla="*/ 7402 w 5415425"/>
              <a:gd name="connsiteY0-138" fmla="*/ 1228398 h 1228398"/>
              <a:gd name="connsiteX1-139" fmla="*/ 3860946 w 5415425"/>
              <a:gd name="connsiteY1-140" fmla="*/ 1163084 h 1228398"/>
              <a:gd name="connsiteX2-141" fmla="*/ 5415425 w 5415425"/>
              <a:gd name="connsiteY2-142" fmla="*/ 1228398 h 1228398"/>
              <a:gd name="connsiteX3-143" fmla="*/ 7402 w 5415425"/>
              <a:gd name="connsiteY3-144" fmla="*/ 1228398 h 1228398"/>
              <a:gd name="connsiteX0-145" fmla="*/ 7273 w 5415296"/>
              <a:gd name="connsiteY0-146" fmla="*/ 1213356 h 1213356"/>
              <a:gd name="connsiteX1-147" fmla="*/ 3860817 w 5415296"/>
              <a:gd name="connsiteY1-148" fmla="*/ 1148042 h 1213356"/>
              <a:gd name="connsiteX2-149" fmla="*/ 5415296 w 5415296"/>
              <a:gd name="connsiteY2-150" fmla="*/ 1213356 h 1213356"/>
              <a:gd name="connsiteX3-151" fmla="*/ 7273 w 5415296"/>
              <a:gd name="connsiteY3-152" fmla="*/ 1213356 h 1213356"/>
              <a:gd name="connsiteX0-153" fmla="*/ 7273 w 5415296"/>
              <a:gd name="connsiteY0-154" fmla="*/ 1213356 h 1213356"/>
              <a:gd name="connsiteX1-155" fmla="*/ 3860817 w 5415296"/>
              <a:gd name="connsiteY1-156" fmla="*/ 1148042 h 1213356"/>
              <a:gd name="connsiteX2-157" fmla="*/ 5415296 w 5415296"/>
              <a:gd name="connsiteY2-158" fmla="*/ 1213356 h 1213356"/>
              <a:gd name="connsiteX3-159" fmla="*/ 7273 w 5415296"/>
              <a:gd name="connsiteY3-160" fmla="*/ 1213356 h 1213356"/>
              <a:gd name="connsiteX0-161" fmla="*/ 0 w 5408023"/>
              <a:gd name="connsiteY0-162" fmla="*/ 1037519 h 1037519"/>
              <a:gd name="connsiteX1-163" fmla="*/ 3853544 w 5408023"/>
              <a:gd name="connsiteY1-164" fmla="*/ 972205 h 1037519"/>
              <a:gd name="connsiteX2-165" fmla="*/ 5408023 w 5408023"/>
              <a:gd name="connsiteY2-166" fmla="*/ 1037519 h 1037519"/>
              <a:gd name="connsiteX3-167" fmla="*/ 0 w 5408023"/>
              <a:gd name="connsiteY3-168" fmla="*/ 1037519 h 1037519"/>
            </a:gdLst>
            <a:ahLst/>
            <a:cxnLst>
              <a:cxn ang="0">
                <a:pos x="connsiteX0-1" y="connsiteY0-2"/>
              </a:cxn>
              <a:cxn ang="0">
                <a:pos x="connsiteX1-3" y="connsiteY1-4"/>
              </a:cxn>
              <a:cxn ang="0">
                <a:pos x="connsiteX2-5" y="connsiteY2-6"/>
              </a:cxn>
              <a:cxn ang="0">
                <a:pos x="connsiteX3-7" y="connsiteY3-8"/>
              </a:cxn>
            </a:cxnLst>
            <a:rect l="l" t="t" r="r" b="b"/>
            <a:pathLst>
              <a:path w="5408023" h="1037519">
                <a:moveTo>
                  <a:pt x="0" y="1037519"/>
                </a:moveTo>
                <a:cubicBezTo>
                  <a:pt x="213425" y="-1274146"/>
                  <a:pt x="3108465" y="1003413"/>
                  <a:pt x="3853544" y="972205"/>
                </a:cubicBezTo>
                <a:cubicBezTo>
                  <a:pt x="4598623" y="940997"/>
                  <a:pt x="4581204" y="680195"/>
                  <a:pt x="5408023" y="1037519"/>
                </a:cubicBezTo>
                <a:lnTo>
                  <a:pt x="0" y="1037519"/>
                </a:lnTo>
                <a:close/>
              </a:path>
            </a:pathLst>
          </a:custGeom>
          <a:solidFill>
            <a:srgbClr val="E4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5" name="任意多边形 14"/>
          <p:cNvSpPr/>
          <p:nvPr/>
        </p:nvSpPr>
        <p:spPr>
          <a:xfrm>
            <a:off x="-169817" y="4126125"/>
            <a:ext cx="1938330" cy="3006195"/>
          </a:xfrm>
          <a:custGeom>
            <a:avLst/>
            <a:gdLst>
              <a:gd name="connsiteX0" fmla="*/ 0 w 1938330"/>
              <a:gd name="connsiteY0" fmla="*/ 40926 h 3006195"/>
              <a:gd name="connsiteX1" fmla="*/ 404948 w 1938330"/>
              <a:gd name="connsiteY1" fmla="*/ 145429 h 3006195"/>
              <a:gd name="connsiteX2" fmla="*/ 666206 w 1938330"/>
              <a:gd name="connsiteY2" fmla="*/ 1229646 h 3006195"/>
              <a:gd name="connsiteX3" fmla="*/ 1358537 w 1938330"/>
              <a:gd name="connsiteY3" fmla="*/ 1608469 h 3006195"/>
              <a:gd name="connsiteX4" fmla="*/ 1854926 w 1938330"/>
              <a:gd name="connsiteY4" fmla="*/ 2144046 h 3006195"/>
              <a:gd name="connsiteX5" fmla="*/ 1933303 w 1938330"/>
              <a:gd name="connsiteY5" fmla="*/ 3006195 h 300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8330" h="3006195">
                <a:moveTo>
                  <a:pt x="0" y="40926"/>
                </a:moveTo>
                <a:cubicBezTo>
                  <a:pt x="146957" y="-5883"/>
                  <a:pt x="293914" y="-52691"/>
                  <a:pt x="404948" y="145429"/>
                </a:cubicBezTo>
                <a:cubicBezTo>
                  <a:pt x="515982" y="343549"/>
                  <a:pt x="507275" y="985806"/>
                  <a:pt x="666206" y="1229646"/>
                </a:cubicBezTo>
                <a:cubicBezTo>
                  <a:pt x="825138" y="1473486"/>
                  <a:pt x="1160417" y="1456069"/>
                  <a:pt x="1358537" y="1608469"/>
                </a:cubicBezTo>
                <a:cubicBezTo>
                  <a:pt x="1556657" y="1760869"/>
                  <a:pt x="1759132" y="1911092"/>
                  <a:pt x="1854926" y="2144046"/>
                </a:cubicBezTo>
                <a:cubicBezTo>
                  <a:pt x="1950720" y="2377000"/>
                  <a:pt x="1942011" y="2691597"/>
                  <a:pt x="1933303" y="3006195"/>
                </a:cubicBezTo>
              </a:path>
            </a:pathLst>
          </a:cu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6" name="任意多边形 15"/>
          <p:cNvSpPr/>
          <p:nvPr/>
        </p:nvSpPr>
        <p:spPr>
          <a:xfrm>
            <a:off x="10829109" y="4825611"/>
            <a:ext cx="1463040" cy="2390232"/>
          </a:xfrm>
          <a:custGeom>
            <a:avLst/>
            <a:gdLst>
              <a:gd name="connsiteX0" fmla="*/ 1463040 w 1463040"/>
              <a:gd name="connsiteY0" fmla="*/ 0 h 3230124"/>
              <a:gd name="connsiteX1" fmla="*/ 600891 w 1463040"/>
              <a:gd name="connsiteY1" fmla="*/ 901338 h 3230124"/>
              <a:gd name="connsiteX2" fmla="*/ 313508 w 1463040"/>
              <a:gd name="connsiteY2" fmla="*/ 2860766 h 3230124"/>
              <a:gd name="connsiteX3" fmla="*/ 0 w 1463040"/>
              <a:gd name="connsiteY3" fmla="*/ 3226526 h 3230124"/>
            </a:gdLst>
            <a:ahLst/>
            <a:cxnLst>
              <a:cxn ang="0">
                <a:pos x="connsiteX0" y="connsiteY0"/>
              </a:cxn>
              <a:cxn ang="0">
                <a:pos x="connsiteX1" y="connsiteY1"/>
              </a:cxn>
              <a:cxn ang="0">
                <a:pos x="connsiteX2" y="connsiteY2"/>
              </a:cxn>
              <a:cxn ang="0">
                <a:pos x="connsiteX3" y="connsiteY3"/>
              </a:cxn>
            </a:cxnLst>
            <a:rect l="l" t="t" r="r" b="b"/>
            <a:pathLst>
              <a:path w="1463040" h="3230124">
                <a:moveTo>
                  <a:pt x="1463040" y="0"/>
                </a:moveTo>
                <a:cubicBezTo>
                  <a:pt x="1127760" y="212272"/>
                  <a:pt x="792480" y="424544"/>
                  <a:pt x="600891" y="901338"/>
                </a:cubicBezTo>
                <a:cubicBezTo>
                  <a:pt x="409302" y="1378132"/>
                  <a:pt x="413656" y="2473235"/>
                  <a:pt x="313508" y="2860766"/>
                </a:cubicBezTo>
                <a:cubicBezTo>
                  <a:pt x="213360" y="3248297"/>
                  <a:pt x="106680" y="3237411"/>
                  <a:pt x="0" y="3226526"/>
                </a:cubicBezTo>
              </a:path>
            </a:pathLst>
          </a:cu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7" name="任意多边形 16"/>
          <p:cNvSpPr/>
          <p:nvPr/>
        </p:nvSpPr>
        <p:spPr>
          <a:xfrm>
            <a:off x="7073900" y="-316335"/>
            <a:ext cx="4070855" cy="1035756"/>
          </a:xfrm>
          <a:custGeom>
            <a:avLst/>
            <a:gdLst>
              <a:gd name="connsiteX0" fmla="*/ 83149 w 3570932"/>
              <a:gd name="connsiteY0" fmla="*/ 55929 h 1035756"/>
              <a:gd name="connsiteX1" fmla="*/ 226841 w 3570932"/>
              <a:gd name="connsiteY1" fmla="*/ 108181 h 1035756"/>
              <a:gd name="connsiteX2" fmla="*/ 2016452 w 3570932"/>
              <a:gd name="connsiteY2" fmla="*/ 1035643 h 1035756"/>
              <a:gd name="connsiteX3" fmla="*/ 3570932 w 3570932"/>
              <a:gd name="connsiteY3" fmla="*/ 42866 h 1035756"/>
            </a:gdLst>
            <a:ahLst/>
            <a:cxnLst>
              <a:cxn ang="0">
                <a:pos x="connsiteX0" y="connsiteY0"/>
              </a:cxn>
              <a:cxn ang="0">
                <a:pos x="connsiteX1" y="connsiteY1"/>
              </a:cxn>
              <a:cxn ang="0">
                <a:pos x="connsiteX2" y="connsiteY2"/>
              </a:cxn>
              <a:cxn ang="0">
                <a:pos x="connsiteX3" y="connsiteY3"/>
              </a:cxn>
            </a:cxnLst>
            <a:rect l="l" t="t" r="r" b="b"/>
            <a:pathLst>
              <a:path w="3570932" h="1035756">
                <a:moveTo>
                  <a:pt x="83149" y="55929"/>
                </a:moveTo>
                <a:cubicBezTo>
                  <a:pt x="-6114" y="412"/>
                  <a:pt x="-95376" y="-55105"/>
                  <a:pt x="226841" y="108181"/>
                </a:cubicBezTo>
                <a:cubicBezTo>
                  <a:pt x="549058" y="271467"/>
                  <a:pt x="1459104" y="1046529"/>
                  <a:pt x="2016452" y="1035643"/>
                </a:cubicBezTo>
                <a:cubicBezTo>
                  <a:pt x="2573801" y="1024757"/>
                  <a:pt x="3072366" y="533811"/>
                  <a:pt x="3570932" y="42866"/>
                </a:cubicBezTo>
              </a:path>
            </a:pathLst>
          </a:cu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3" name="任意多边形 2"/>
          <p:cNvSpPr/>
          <p:nvPr/>
        </p:nvSpPr>
        <p:spPr>
          <a:xfrm>
            <a:off x="7810500" y="4661374"/>
            <a:ext cx="4457700" cy="2188013"/>
          </a:xfrm>
          <a:custGeom>
            <a:avLst/>
            <a:gdLst>
              <a:gd name="connsiteX0" fmla="*/ 4457700 w 4457700"/>
              <a:gd name="connsiteY0" fmla="*/ 0 h 2743200"/>
              <a:gd name="connsiteX1" fmla="*/ 3670300 w 4457700"/>
              <a:gd name="connsiteY1" fmla="*/ 368300 h 2743200"/>
              <a:gd name="connsiteX2" fmla="*/ 2628900 w 4457700"/>
              <a:gd name="connsiteY2" fmla="*/ 2095500 h 2743200"/>
              <a:gd name="connsiteX3" fmla="*/ 1155700 w 4457700"/>
              <a:gd name="connsiteY3" fmla="*/ 1346200 h 2743200"/>
              <a:gd name="connsiteX4" fmla="*/ 0 w 4457700"/>
              <a:gd name="connsiteY4" fmla="*/ 274320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700" h="2743200">
                <a:moveTo>
                  <a:pt x="4457700" y="0"/>
                </a:moveTo>
                <a:cubicBezTo>
                  <a:pt x="4216400" y="9525"/>
                  <a:pt x="3975100" y="19050"/>
                  <a:pt x="3670300" y="368300"/>
                </a:cubicBezTo>
                <a:cubicBezTo>
                  <a:pt x="3365500" y="717550"/>
                  <a:pt x="3048000" y="1932517"/>
                  <a:pt x="2628900" y="2095500"/>
                </a:cubicBezTo>
                <a:cubicBezTo>
                  <a:pt x="2209800" y="2258483"/>
                  <a:pt x="1593850" y="1238250"/>
                  <a:pt x="1155700" y="1346200"/>
                </a:cubicBezTo>
                <a:cubicBezTo>
                  <a:pt x="717550" y="1454150"/>
                  <a:pt x="358775" y="2098675"/>
                  <a:pt x="0" y="2743200"/>
                </a:cubicBezTo>
              </a:path>
            </a:pathLst>
          </a:cu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58" name="圆角矩形 57"/>
          <p:cNvSpPr/>
          <p:nvPr/>
        </p:nvSpPr>
        <p:spPr>
          <a:xfrm rot="2405923">
            <a:off x="3984906" y="7198373"/>
            <a:ext cx="2495005" cy="173927"/>
          </a:xfrm>
          <a:prstGeom prst="roundRect">
            <a:avLst>
              <a:gd name="adj" fmla="val 50000"/>
            </a:avLst>
          </a:prstGeom>
          <a:solidFill>
            <a:srgbClr val="F2D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59" name="椭圆 58"/>
          <p:cNvSpPr/>
          <p:nvPr/>
        </p:nvSpPr>
        <p:spPr>
          <a:xfrm>
            <a:off x="3727282" y="5979104"/>
            <a:ext cx="329308" cy="329308"/>
          </a:xfrm>
          <a:prstGeom prst="ellipse">
            <a:avLst/>
          </a:prstGeom>
          <a:solidFill>
            <a:srgbClr val="F2D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5" name="文本框 4"/>
          <p:cNvSpPr txBox="1"/>
          <p:nvPr/>
        </p:nvSpPr>
        <p:spPr>
          <a:xfrm>
            <a:off x="2383155" y="2929255"/>
            <a:ext cx="6982460" cy="629920"/>
          </a:xfrm>
          <a:prstGeom prst="rect">
            <a:avLst/>
          </a:prstGeom>
          <a:noFill/>
        </p:spPr>
        <p:txBody>
          <a:bodyPr wrap="square" rtlCol="0" anchor="t">
            <a:spAutoFit/>
          </a:bodyPr>
          <a:p>
            <a:r>
              <a:rPr lang="zh-CN" altLang="en-US" sz="35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本通知自</a:t>
            </a:r>
            <a:r>
              <a:rPr lang="en-US" altLang="zh-CN" sz="35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2022</a:t>
            </a:r>
            <a:r>
              <a:rPr lang="zh-CN" altLang="en-US" sz="35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年</a:t>
            </a:r>
            <a:r>
              <a:rPr lang="en-US" altLang="zh-CN" sz="35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8</a:t>
            </a:r>
            <a:r>
              <a:rPr lang="zh-CN" altLang="en-US" sz="35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月</a:t>
            </a:r>
            <a:r>
              <a:rPr lang="en-US" altLang="zh-CN" sz="35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1</a:t>
            </a:r>
            <a:r>
              <a:rPr lang="zh-CN" altLang="en-US" sz="35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日开始执行</a:t>
            </a:r>
            <a:endParaRPr lang="zh-CN" altLang="en-US" sz="35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advTm="0"/>
    </mc:Choice>
    <mc:Fallback>
      <p:transition spd="slow" advTm="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336869"/>
            <a:ext cx="1881051" cy="2521131"/>
          </a:xfrm>
          <a:custGeom>
            <a:avLst/>
            <a:gdLst>
              <a:gd name="connsiteX0" fmla="*/ 0 w 1789611"/>
              <a:gd name="connsiteY0" fmla="*/ 0 h 2521131"/>
              <a:gd name="connsiteX1" fmla="*/ 1789611 w 1789611"/>
              <a:gd name="connsiteY1" fmla="*/ 0 h 2521131"/>
              <a:gd name="connsiteX2" fmla="*/ 1789611 w 1789611"/>
              <a:gd name="connsiteY2" fmla="*/ 2521131 h 2521131"/>
              <a:gd name="connsiteX3" fmla="*/ 0 w 1789611"/>
              <a:gd name="connsiteY3" fmla="*/ 2521131 h 2521131"/>
              <a:gd name="connsiteX4" fmla="*/ 0 w 1789611"/>
              <a:gd name="connsiteY4" fmla="*/ 0 h 2521131"/>
              <a:gd name="connsiteX0-1" fmla="*/ 0 w 1789611"/>
              <a:gd name="connsiteY0-2" fmla="*/ 0 h 2521131"/>
              <a:gd name="connsiteX1-3" fmla="*/ 1071154 w 1789611"/>
              <a:gd name="connsiteY1-4" fmla="*/ 1371600 h 2521131"/>
              <a:gd name="connsiteX2-5" fmla="*/ 1789611 w 1789611"/>
              <a:gd name="connsiteY2-6" fmla="*/ 2521131 h 2521131"/>
              <a:gd name="connsiteX3-7" fmla="*/ 0 w 1789611"/>
              <a:gd name="connsiteY3-8" fmla="*/ 2521131 h 2521131"/>
              <a:gd name="connsiteX4-9" fmla="*/ 0 w 1789611"/>
              <a:gd name="connsiteY4-10" fmla="*/ 0 h 2521131"/>
              <a:gd name="connsiteX0-11" fmla="*/ 0 w 1822231"/>
              <a:gd name="connsiteY0-12" fmla="*/ 21459 h 2542590"/>
              <a:gd name="connsiteX1-13" fmla="*/ 1071154 w 1822231"/>
              <a:gd name="connsiteY1-14" fmla="*/ 1393059 h 2542590"/>
              <a:gd name="connsiteX2-15" fmla="*/ 1789611 w 1822231"/>
              <a:gd name="connsiteY2-16" fmla="*/ 2542590 h 2542590"/>
              <a:gd name="connsiteX3-17" fmla="*/ 0 w 1822231"/>
              <a:gd name="connsiteY3-18" fmla="*/ 2542590 h 2542590"/>
              <a:gd name="connsiteX4-19" fmla="*/ 0 w 1822231"/>
              <a:gd name="connsiteY4-20" fmla="*/ 21459 h 2542590"/>
              <a:gd name="connsiteX0-21" fmla="*/ 0 w 1822231"/>
              <a:gd name="connsiteY0-22" fmla="*/ 0 h 2521131"/>
              <a:gd name="connsiteX1-23" fmla="*/ 1071154 w 1822231"/>
              <a:gd name="connsiteY1-24" fmla="*/ 1371600 h 2521131"/>
              <a:gd name="connsiteX2-25" fmla="*/ 1789611 w 1822231"/>
              <a:gd name="connsiteY2-26" fmla="*/ 2521131 h 2521131"/>
              <a:gd name="connsiteX3-27" fmla="*/ 0 w 1822231"/>
              <a:gd name="connsiteY3-28" fmla="*/ 2521131 h 2521131"/>
              <a:gd name="connsiteX4-29" fmla="*/ 0 w 1822231"/>
              <a:gd name="connsiteY4-30" fmla="*/ 0 h 2521131"/>
              <a:gd name="connsiteX0-31" fmla="*/ 0 w 1815089"/>
              <a:gd name="connsiteY0-32" fmla="*/ 0 h 2521131"/>
              <a:gd name="connsiteX1-33" fmla="*/ 862148 w 1815089"/>
              <a:gd name="connsiteY1-34" fmla="*/ 1463040 h 2521131"/>
              <a:gd name="connsiteX2-35" fmla="*/ 1789611 w 1815089"/>
              <a:gd name="connsiteY2-36" fmla="*/ 2521131 h 2521131"/>
              <a:gd name="connsiteX3-37" fmla="*/ 0 w 1815089"/>
              <a:gd name="connsiteY3-38" fmla="*/ 2521131 h 2521131"/>
              <a:gd name="connsiteX4-39" fmla="*/ 0 w 1815089"/>
              <a:gd name="connsiteY4-40" fmla="*/ 0 h 2521131"/>
              <a:gd name="connsiteX0-41" fmla="*/ 0 w 1789611"/>
              <a:gd name="connsiteY0-42" fmla="*/ 0 h 2521131"/>
              <a:gd name="connsiteX1-43" fmla="*/ 862148 w 1789611"/>
              <a:gd name="connsiteY1-44" fmla="*/ 1463040 h 2521131"/>
              <a:gd name="connsiteX2-45" fmla="*/ 1789611 w 1789611"/>
              <a:gd name="connsiteY2-46" fmla="*/ 2521131 h 2521131"/>
              <a:gd name="connsiteX3-47" fmla="*/ 0 w 1789611"/>
              <a:gd name="connsiteY3-48" fmla="*/ 2521131 h 2521131"/>
              <a:gd name="connsiteX4-49" fmla="*/ 0 w 1789611"/>
              <a:gd name="connsiteY4-50" fmla="*/ 0 h 2521131"/>
              <a:gd name="connsiteX0-51" fmla="*/ 0 w 1789611"/>
              <a:gd name="connsiteY0-52" fmla="*/ 0 h 2521131"/>
              <a:gd name="connsiteX1-53" fmla="*/ 862148 w 1789611"/>
              <a:gd name="connsiteY1-54" fmla="*/ 1463040 h 2521131"/>
              <a:gd name="connsiteX2-55" fmla="*/ 1789611 w 1789611"/>
              <a:gd name="connsiteY2-56" fmla="*/ 2521131 h 2521131"/>
              <a:gd name="connsiteX3-57" fmla="*/ 0 w 1789611"/>
              <a:gd name="connsiteY3-58" fmla="*/ 2521131 h 2521131"/>
              <a:gd name="connsiteX4-59" fmla="*/ 0 w 1789611"/>
              <a:gd name="connsiteY4-60" fmla="*/ 0 h 252113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89611" h="2521131">
                <a:moveTo>
                  <a:pt x="0" y="0"/>
                </a:moveTo>
                <a:cubicBezTo>
                  <a:pt x="805543" y="17417"/>
                  <a:pt x="563880" y="1042852"/>
                  <a:pt x="862148" y="1463040"/>
                </a:cubicBezTo>
                <a:cubicBezTo>
                  <a:pt x="1160416" y="1883228"/>
                  <a:pt x="1785257" y="1989909"/>
                  <a:pt x="1789611" y="2521131"/>
                </a:cubicBezTo>
                <a:lnTo>
                  <a:pt x="0" y="2521131"/>
                </a:lnTo>
                <a:lnTo>
                  <a:pt x="0" y="0"/>
                </a:lnTo>
                <a:close/>
              </a:path>
            </a:pathLst>
          </a:custGeom>
          <a:solidFill>
            <a:srgbClr val="E4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7" name="矩形 6"/>
          <p:cNvSpPr/>
          <p:nvPr/>
        </p:nvSpPr>
        <p:spPr>
          <a:xfrm>
            <a:off x="10515600" y="3683726"/>
            <a:ext cx="1676400" cy="3174274"/>
          </a:xfrm>
          <a:custGeom>
            <a:avLst/>
            <a:gdLst>
              <a:gd name="connsiteX0" fmla="*/ 0 w 1676400"/>
              <a:gd name="connsiteY0" fmla="*/ 0 h 3174274"/>
              <a:gd name="connsiteX1" fmla="*/ 1676400 w 1676400"/>
              <a:gd name="connsiteY1" fmla="*/ 0 h 3174274"/>
              <a:gd name="connsiteX2" fmla="*/ 1676400 w 1676400"/>
              <a:gd name="connsiteY2" fmla="*/ 3174274 h 3174274"/>
              <a:gd name="connsiteX3" fmla="*/ 0 w 1676400"/>
              <a:gd name="connsiteY3" fmla="*/ 3174274 h 3174274"/>
              <a:gd name="connsiteX4" fmla="*/ 0 w 1676400"/>
              <a:gd name="connsiteY4" fmla="*/ 0 h 3174274"/>
              <a:gd name="connsiteX0-1" fmla="*/ 0 w 1676400"/>
              <a:gd name="connsiteY0-2" fmla="*/ 3174274 h 3174274"/>
              <a:gd name="connsiteX1-3" fmla="*/ 1676400 w 1676400"/>
              <a:gd name="connsiteY1-4" fmla="*/ 0 h 3174274"/>
              <a:gd name="connsiteX2-5" fmla="*/ 1676400 w 1676400"/>
              <a:gd name="connsiteY2-6" fmla="*/ 3174274 h 3174274"/>
              <a:gd name="connsiteX3-7" fmla="*/ 0 w 1676400"/>
              <a:gd name="connsiteY3-8" fmla="*/ 3174274 h 3174274"/>
              <a:gd name="connsiteX0-9" fmla="*/ 0 w 1676400"/>
              <a:gd name="connsiteY0-10" fmla="*/ 3174274 h 3174274"/>
              <a:gd name="connsiteX1-11" fmla="*/ 1676400 w 1676400"/>
              <a:gd name="connsiteY1-12" fmla="*/ 0 h 3174274"/>
              <a:gd name="connsiteX2-13" fmla="*/ 1676400 w 1676400"/>
              <a:gd name="connsiteY2-14" fmla="*/ 3174274 h 3174274"/>
              <a:gd name="connsiteX3-15" fmla="*/ 0 w 1676400"/>
              <a:gd name="connsiteY3-16" fmla="*/ 3174274 h 3174274"/>
            </a:gdLst>
            <a:ahLst/>
            <a:cxnLst>
              <a:cxn ang="0">
                <a:pos x="connsiteX0-1" y="connsiteY0-2"/>
              </a:cxn>
              <a:cxn ang="0">
                <a:pos x="connsiteX1-3" y="connsiteY1-4"/>
              </a:cxn>
              <a:cxn ang="0">
                <a:pos x="connsiteX2-5" y="connsiteY2-6"/>
              </a:cxn>
              <a:cxn ang="0">
                <a:pos x="connsiteX3-7" y="connsiteY3-8"/>
              </a:cxn>
            </a:cxnLst>
            <a:rect l="l" t="t" r="r" b="b"/>
            <a:pathLst>
              <a:path w="1676400" h="3174274">
                <a:moveTo>
                  <a:pt x="0" y="3174274"/>
                </a:moveTo>
                <a:cubicBezTo>
                  <a:pt x="558800" y="2116183"/>
                  <a:pt x="85635" y="287382"/>
                  <a:pt x="1676400" y="0"/>
                </a:cubicBezTo>
                <a:lnTo>
                  <a:pt x="1676400" y="3174274"/>
                </a:lnTo>
                <a:lnTo>
                  <a:pt x="0" y="3174274"/>
                </a:lnTo>
                <a:close/>
              </a:path>
            </a:pathLst>
          </a:custGeom>
          <a:solidFill>
            <a:srgbClr val="F1D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8" name="矩形 7"/>
          <p:cNvSpPr/>
          <p:nvPr/>
        </p:nvSpPr>
        <p:spPr>
          <a:xfrm>
            <a:off x="4751654" y="5354310"/>
            <a:ext cx="5489626" cy="1503689"/>
          </a:xfrm>
          <a:custGeom>
            <a:avLst/>
            <a:gdLst>
              <a:gd name="connsiteX0" fmla="*/ 0 w 5408023"/>
              <a:gd name="connsiteY0" fmla="*/ 0 h 914400"/>
              <a:gd name="connsiteX1" fmla="*/ 5408023 w 5408023"/>
              <a:gd name="connsiteY1" fmla="*/ 0 h 914400"/>
              <a:gd name="connsiteX2" fmla="*/ 5408023 w 5408023"/>
              <a:gd name="connsiteY2" fmla="*/ 914400 h 914400"/>
              <a:gd name="connsiteX3" fmla="*/ 0 w 5408023"/>
              <a:gd name="connsiteY3" fmla="*/ 914400 h 914400"/>
              <a:gd name="connsiteX4" fmla="*/ 0 w 5408023"/>
              <a:gd name="connsiteY4" fmla="*/ 0 h 914400"/>
              <a:gd name="connsiteX0-1" fmla="*/ 0 w 5408023"/>
              <a:gd name="connsiteY0-2" fmla="*/ 914400 h 914400"/>
              <a:gd name="connsiteX1-3" fmla="*/ 5408023 w 5408023"/>
              <a:gd name="connsiteY1-4" fmla="*/ 0 h 914400"/>
              <a:gd name="connsiteX2-5" fmla="*/ 5408023 w 5408023"/>
              <a:gd name="connsiteY2-6" fmla="*/ 914400 h 914400"/>
              <a:gd name="connsiteX3-7" fmla="*/ 0 w 5408023"/>
              <a:gd name="connsiteY3-8" fmla="*/ 914400 h 914400"/>
              <a:gd name="connsiteX0-9" fmla="*/ 23647 w 5431670"/>
              <a:gd name="connsiteY0-10" fmla="*/ 1573707 h 1573707"/>
              <a:gd name="connsiteX1-11" fmla="*/ 5431670 w 5431670"/>
              <a:gd name="connsiteY1-12" fmla="*/ 659307 h 1573707"/>
              <a:gd name="connsiteX2-13" fmla="*/ 5431670 w 5431670"/>
              <a:gd name="connsiteY2-14" fmla="*/ 1573707 h 1573707"/>
              <a:gd name="connsiteX3-15" fmla="*/ 23647 w 5431670"/>
              <a:gd name="connsiteY3-16" fmla="*/ 1573707 h 1573707"/>
              <a:gd name="connsiteX0-17" fmla="*/ 36397 w 5444420"/>
              <a:gd name="connsiteY0-18" fmla="*/ 1505280 h 1505280"/>
              <a:gd name="connsiteX1-19" fmla="*/ 3942192 w 5444420"/>
              <a:gd name="connsiteY1-20" fmla="*/ 799886 h 1505280"/>
              <a:gd name="connsiteX2-21" fmla="*/ 5444420 w 5444420"/>
              <a:gd name="connsiteY2-22" fmla="*/ 1505280 h 1505280"/>
              <a:gd name="connsiteX3-23" fmla="*/ 36397 w 5444420"/>
              <a:gd name="connsiteY3-24" fmla="*/ 1505280 h 1505280"/>
              <a:gd name="connsiteX0-25" fmla="*/ 12281 w 5420304"/>
              <a:gd name="connsiteY0-26" fmla="*/ 747418 h 747418"/>
              <a:gd name="connsiteX1-27" fmla="*/ 3918076 w 5420304"/>
              <a:gd name="connsiteY1-28" fmla="*/ 42024 h 747418"/>
              <a:gd name="connsiteX2-29" fmla="*/ 5420304 w 5420304"/>
              <a:gd name="connsiteY2-30" fmla="*/ 747418 h 747418"/>
              <a:gd name="connsiteX3-31" fmla="*/ 12281 w 5420304"/>
              <a:gd name="connsiteY3-32" fmla="*/ 747418 h 747418"/>
              <a:gd name="connsiteX0-33" fmla="*/ 81603 w 5489626"/>
              <a:gd name="connsiteY0-34" fmla="*/ 1503689 h 1503689"/>
              <a:gd name="connsiteX1-35" fmla="*/ 3987398 w 5489626"/>
              <a:gd name="connsiteY1-36" fmla="*/ 798295 h 1503689"/>
              <a:gd name="connsiteX2-37" fmla="*/ 5489626 w 5489626"/>
              <a:gd name="connsiteY2-38" fmla="*/ 1503689 h 1503689"/>
              <a:gd name="connsiteX3-39" fmla="*/ 81603 w 5489626"/>
              <a:gd name="connsiteY3-40" fmla="*/ 1503689 h 1503689"/>
            </a:gdLst>
            <a:ahLst/>
            <a:cxnLst>
              <a:cxn ang="0">
                <a:pos x="connsiteX0-1" y="connsiteY0-2"/>
              </a:cxn>
              <a:cxn ang="0">
                <a:pos x="connsiteX1-3" y="connsiteY1-4"/>
              </a:cxn>
              <a:cxn ang="0">
                <a:pos x="connsiteX2-5" y="connsiteY2-6"/>
              </a:cxn>
              <a:cxn ang="0">
                <a:pos x="connsiteX3-7" y="connsiteY3-8"/>
              </a:cxn>
            </a:cxnLst>
            <a:rect l="l" t="t" r="r" b="b"/>
            <a:pathLst>
              <a:path w="5489626" h="1503689">
                <a:moveTo>
                  <a:pt x="81603" y="1503689"/>
                </a:moveTo>
                <a:cubicBezTo>
                  <a:pt x="-625968" y="-1239511"/>
                  <a:pt x="3486655" y="563164"/>
                  <a:pt x="3987398" y="798295"/>
                </a:cubicBezTo>
                <a:lnTo>
                  <a:pt x="5489626" y="1503689"/>
                </a:lnTo>
                <a:lnTo>
                  <a:pt x="81603" y="1503689"/>
                </a:lnTo>
                <a:close/>
              </a:path>
            </a:pathLst>
          </a:custGeom>
          <a:solidFill>
            <a:srgbClr val="F1D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9" name="圆角矩形 8"/>
          <p:cNvSpPr/>
          <p:nvPr/>
        </p:nvSpPr>
        <p:spPr>
          <a:xfrm rot="2405923">
            <a:off x="3142605" y="6557554"/>
            <a:ext cx="2495005" cy="600892"/>
          </a:xfrm>
          <a:prstGeom prst="roundRect">
            <a:avLst>
              <a:gd name="adj" fmla="val 50000"/>
            </a:avLst>
          </a:prstGeom>
          <a:solidFill>
            <a:srgbClr val="F1A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0" name="圆角矩形 9"/>
          <p:cNvSpPr/>
          <p:nvPr/>
        </p:nvSpPr>
        <p:spPr>
          <a:xfrm rot="2405923">
            <a:off x="-856181" y="563217"/>
            <a:ext cx="3401293" cy="600892"/>
          </a:xfrm>
          <a:prstGeom prst="roundRect">
            <a:avLst>
              <a:gd name="adj" fmla="val 50000"/>
            </a:avLst>
          </a:prstGeom>
          <a:solidFill>
            <a:srgbClr val="F2D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1" name="圆角矩形 10"/>
          <p:cNvSpPr/>
          <p:nvPr/>
        </p:nvSpPr>
        <p:spPr>
          <a:xfrm rot="2405923">
            <a:off x="-1092212" y="1155565"/>
            <a:ext cx="2540022" cy="352481"/>
          </a:xfrm>
          <a:prstGeom prst="roundRect">
            <a:avLst>
              <a:gd name="adj" fmla="val 50000"/>
            </a:avLst>
          </a:prstGeom>
          <a:solidFill>
            <a:srgbClr val="F2D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2" name="椭圆 11"/>
          <p:cNvSpPr/>
          <p:nvPr/>
        </p:nvSpPr>
        <p:spPr>
          <a:xfrm>
            <a:off x="976260" y="496599"/>
            <a:ext cx="365760" cy="365760"/>
          </a:xfrm>
          <a:prstGeom prst="ellipse">
            <a:avLst/>
          </a:prstGeom>
          <a:solidFill>
            <a:srgbClr val="F1A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3" name="椭圆 12"/>
          <p:cNvSpPr/>
          <p:nvPr/>
        </p:nvSpPr>
        <p:spPr>
          <a:xfrm>
            <a:off x="1794150" y="496599"/>
            <a:ext cx="720156" cy="720156"/>
          </a:xfrm>
          <a:prstGeom prst="ellipse">
            <a:avLst/>
          </a:prstGeom>
          <a:solidFill>
            <a:srgbClr val="F2D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4" name="矩形 7"/>
          <p:cNvSpPr/>
          <p:nvPr/>
        </p:nvSpPr>
        <p:spPr>
          <a:xfrm flipV="1">
            <a:off x="3685607" y="-21569"/>
            <a:ext cx="6283436" cy="1423681"/>
          </a:xfrm>
          <a:custGeom>
            <a:avLst/>
            <a:gdLst>
              <a:gd name="connsiteX0" fmla="*/ 0 w 5408023"/>
              <a:gd name="connsiteY0" fmla="*/ 0 h 914400"/>
              <a:gd name="connsiteX1" fmla="*/ 5408023 w 5408023"/>
              <a:gd name="connsiteY1" fmla="*/ 0 h 914400"/>
              <a:gd name="connsiteX2" fmla="*/ 5408023 w 5408023"/>
              <a:gd name="connsiteY2" fmla="*/ 914400 h 914400"/>
              <a:gd name="connsiteX3" fmla="*/ 0 w 5408023"/>
              <a:gd name="connsiteY3" fmla="*/ 914400 h 914400"/>
              <a:gd name="connsiteX4" fmla="*/ 0 w 5408023"/>
              <a:gd name="connsiteY4" fmla="*/ 0 h 914400"/>
              <a:gd name="connsiteX0-1" fmla="*/ 0 w 5408023"/>
              <a:gd name="connsiteY0-2" fmla="*/ 914400 h 914400"/>
              <a:gd name="connsiteX1-3" fmla="*/ 5408023 w 5408023"/>
              <a:gd name="connsiteY1-4" fmla="*/ 0 h 914400"/>
              <a:gd name="connsiteX2-5" fmla="*/ 5408023 w 5408023"/>
              <a:gd name="connsiteY2-6" fmla="*/ 914400 h 914400"/>
              <a:gd name="connsiteX3-7" fmla="*/ 0 w 5408023"/>
              <a:gd name="connsiteY3-8" fmla="*/ 914400 h 914400"/>
              <a:gd name="connsiteX0-9" fmla="*/ 23647 w 5431670"/>
              <a:gd name="connsiteY0-10" fmla="*/ 1573707 h 1573707"/>
              <a:gd name="connsiteX1-11" fmla="*/ 5431670 w 5431670"/>
              <a:gd name="connsiteY1-12" fmla="*/ 659307 h 1573707"/>
              <a:gd name="connsiteX2-13" fmla="*/ 5431670 w 5431670"/>
              <a:gd name="connsiteY2-14" fmla="*/ 1573707 h 1573707"/>
              <a:gd name="connsiteX3-15" fmla="*/ 23647 w 5431670"/>
              <a:gd name="connsiteY3-16" fmla="*/ 1573707 h 1573707"/>
              <a:gd name="connsiteX0-17" fmla="*/ 36397 w 5444420"/>
              <a:gd name="connsiteY0-18" fmla="*/ 1505280 h 1505280"/>
              <a:gd name="connsiteX1-19" fmla="*/ 3942192 w 5444420"/>
              <a:gd name="connsiteY1-20" fmla="*/ 799886 h 1505280"/>
              <a:gd name="connsiteX2-21" fmla="*/ 5444420 w 5444420"/>
              <a:gd name="connsiteY2-22" fmla="*/ 1505280 h 1505280"/>
              <a:gd name="connsiteX3-23" fmla="*/ 36397 w 5444420"/>
              <a:gd name="connsiteY3-24" fmla="*/ 1505280 h 1505280"/>
              <a:gd name="connsiteX0-25" fmla="*/ 12281 w 5420304"/>
              <a:gd name="connsiteY0-26" fmla="*/ 747418 h 747418"/>
              <a:gd name="connsiteX1-27" fmla="*/ 3918076 w 5420304"/>
              <a:gd name="connsiteY1-28" fmla="*/ 42024 h 747418"/>
              <a:gd name="connsiteX2-29" fmla="*/ 5420304 w 5420304"/>
              <a:gd name="connsiteY2-30" fmla="*/ 747418 h 747418"/>
              <a:gd name="connsiteX3-31" fmla="*/ 12281 w 5420304"/>
              <a:gd name="connsiteY3-32" fmla="*/ 747418 h 747418"/>
              <a:gd name="connsiteX0-33" fmla="*/ 81603 w 5489626"/>
              <a:gd name="connsiteY0-34" fmla="*/ 1503689 h 1503689"/>
              <a:gd name="connsiteX1-35" fmla="*/ 3987398 w 5489626"/>
              <a:gd name="connsiteY1-36" fmla="*/ 798295 h 1503689"/>
              <a:gd name="connsiteX2-37" fmla="*/ 5489626 w 5489626"/>
              <a:gd name="connsiteY2-38" fmla="*/ 1503689 h 1503689"/>
              <a:gd name="connsiteX3-39" fmla="*/ 81603 w 5489626"/>
              <a:gd name="connsiteY3-40" fmla="*/ 1503689 h 1503689"/>
              <a:gd name="connsiteX0-41" fmla="*/ 82536 w 5490559"/>
              <a:gd name="connsiteY0-42" fmla="*/ 1291624 h 1291624"/>
              <a:gd name="connsiteX1-43" fmla="*/ 3936080 w 5490559"/>
              <a:gd name="connsiteY1-44" fmla="*/ 1226310 h 1291624"/>
              <a:gd name="connsiteX2-45" fmla="*/ 5490559 w 5490559"/>
              <a:gd name="connsiteY2-46" fmla="*/ 1291624 h 1291624"/>
              <a:gd name="connsiteX3-47" fmla="*/ 82536 w 5490559"/>
              <a:gd name="connsiteY3-48" fmla="*/ 1291624 h 1291624"/>
              <a:gd name="connsiteX0-49" fmla="*/ 86455 w 5494478"/>
              <a:gd name="connsiteY0-50" fmla="*/ 1197660 h 1197660"/>
              <a:gd name="connsiteX1-51" fmla="*/ 3939999 w 5494478"/>
              <a:gd name="connsiteY1-52" fmla="*/ 1132346 h 1197660"/>
              <a:gd name="connsiteX2-53" fmla="*/ 5494478 w 5494478"/>
              <a:gd name="connsiteY2-54" fmla="*/ 1197660 h 1197660"/>
              <a:gd name="connsiteX3-55" fmla="*/ 86455 w 5494478"/>
              <a:gd name="connsiteY3-56" fmla="*/ 1197660 h 1197660"/>
              <a:gd name="connsiteX0-57" fmla="*/ 82614 w 5490637"/>
              <a:gd name="connsiteY0-58" fmla="*/ 1235376 h 1235376"/>
              <a:gd name="connsiteX1-59" fmla="*/ 3936158 w 5490637"/>
              <a:gd name="connsiteY1-60" fmla="*/ 1170062 h 1235376"/>
              <a:gd name="connsiteX2-61" fmla="*/ 5490637 w 5490637"/>
              <a:gd name="connsiteY2-62" fmla="*/ 1235376 h 1235376"/>
              <a:gd name="connsiteX3-63" fmla="*/ 82614 w 5490637"/>
              <a:gd name="connsiteY3-64" fmla="*/ 1235376 h 1235376"/>
              <a:gd name="connsiteX0-65" fmla="*/ 82614 w 5490637"/>
              <a:gd name="connsiteY0-66" fmla="*/ 1235376 h 1235376"/>
              <a:gd name="connsiteX1-67" fmla="*/ 3936158 w 5490637"/>
              <a:gd name="connsiteY1-68" fmla="*/ 1170062 h 1235376"/>
              <a:gd name="connsiteX2-69" fmla="*/ 5490637 w 5490637"/>
              <a:gd name="connsiteY2-70" fmla="*/ 1235376 h 1235376"/>
              <a:gd name="connsiteX3-71" fmla="*/ 82614 w 5490637"/>
              <a:gd name="connsiteY3-72" fmla="*/ 1235376 h 1235376"/>
              <a:gd name="connsiteX0-73" fmla="*/ 82614 w 5490637"/>
              <a:gd name="connsiteY0-74" fmla="*/ 1235376 h 1235376"/>
              <a:gd name="connsiteX1-75" fmla="*/ 3936158 w 5490637"/>
              <a:gd name="connsiteY1-76" fmla="*/ 1170062 h 1235376"/>
              <a:gd name="connsiteX2-77" fmla="*/ 5490637 w 5490637"/>
              <a:gd name="connsiteY2-78" fmla="*/ 1235376 h 1235376"/>
              <a:gd name="connsiteX3-79" fmla="*/ 82614 w 5490637"/>
              <a:gd name="connsiteY3-80" fmla="*/ 1235376 h 1235376"/>
              <a:gd name="connsiteX0-81" fmla="*/ 80376 w 5488399"/>
              <a:gd name="connsiteY0-82" fmla="*/ 1232412 h 1232412"/>
              <a:gd name="connsiteX1-83" fmla="*/ 3933920 w 5488399"/>
              <a:gd name="connsiteY1-84" fmla="*/ 1167098 h 1232412"/>
              <a:gd name="connsiteX2-85" fmla="*/ 5488399 w 5488399"/>
              <a:gd name="connsiteY2-86" fmla="*/ 1232412 h 1232412"/>
              <a:gd name="connsiteX3-87" fmla="*/ 80376 w 5488399"/>
              <a:gd name="connsiteY3-88" fmla="*/ 1232412 h 1232412"/>
              <a:gd name="connsiteX0-89" fmla="*/ 80159 w 5488182"/>
              <a:gd name="connsiteY0-90" fmla="*/ 1241336 h 1241336"/>
              <a:gd name="connsiteX1-91" fmla="*/ 3933703 w 5488182"/>
              <a:gd name="connsiteY1-92" fmla="*/ 1176022 h 1241336"/>
              <a:gd name="connsiteX2-93" fmla="*/ 5488182 w 5488182"/>
              <a:gd name="connsiteY2-94" fmla="*/ 1241336 h 1241336"/>
              <a:gd name="connsiteX3-95" fmla="*/ 80159 w 5488182"/>
              <a:gd name="connsiteY3-96" fmla="*/ 1241336 h 1241336"/>
              <a:gd name="connsiteX0-97" fmla="*/ 81256 w 5489279"/>
              <a:gd name="connsiteY0-98" fmla="*/ 1250356 h 1250356"/>
              <a:gd name="connsiteX1-99" fmla="*/ 3934800 w 5489279"/>
              <a:gd name="connsiteY1-100" fmla="*/ 1185042 h 1250356"/>
              <a:gd name="connsiteX2-101" fmla="*/ 5489279 w 5489279"/>
              <a:gd name="connsiteY2-102" fmla="*/ 1250356 h 1250356"/>
              <a:gd name="connsiteX3-103" fmla="*/ 81256 w 5489279"/>
              <a:gd name="connsiteY3-104" fmla="*/ 1250356 h 1250356"/>
              <a:gd name="connsiteX0-105" fmla="*/ 88245 w 5496268"/>
              <a:gd name="connsiteY0-106" fmla="*/ 1244333 h 1244333"/>
              <a:gd name="connsiteX1-107" fmla="*/ 3941789 w 5496268"/>
              <a:gd name="connsiteY1-108" fmla="*/ 1179019 h 1244333"/>
              <a:gd name="connsiteX2-109" fmla="*/ 5496268 w 5496268"/>
              <a:gd name="connsiteY2-110" fmla="*/ 1244333 h 1244333"/>
              <a:gd name="connsiteX3-111" fmla="*/ 88245 w 5496268"/>
              <a:gd name="connsiteY3-112" fmla="*/ 1244333 h 1244333"/>
              <a:gd name="connsiteX0-113" fmla="*/ 0 w 5408023"/>
              <a:gd name="connsiteY0-114" fmla="*/ 1163073 h 1163073"/>
              <a:gd name="connsiteX1-115" fmla="*/ 3853544 w 5408023"/>
              <a:gd name="connsiteY1-116" fmla="*/ 1097759 h 1163073"/>
              <a:gd name="connsiteX2-117" fmla="*/ 5408023 w 5408023"/>
              <a:gd name="connsiteY2-118" fmla="*/ 1163073 h 1163073"/>
              <a:gd name="connsiteX3-119" fmla="*/ 0 w 5408023"/>
              <a:gd name="connsiteY3-120" fmla="*/ 1163073 h 1163073"/>
              <a:gd name="connsiteX0-121" fmla="*/ 0 w 5408023"/>
              <a:gd name="connsiteY0-122" fmla="*/ 1172632 h 1172632"/>
              <a:gd name="connsiteX1-123" fmla="*/ 3853544 w 5408023"/>
              <a:gd name="connsiteY1-124" fmla="*/ 1107318 h 1172632"/>
              <a:gd name="connsiteX2-125" fmla="*/ 5408023 w 5408023"/>
              <a:gd name="connsiteY2-126" fmla="*/ 1172632 h 1172632"/>
              <a:gd name="connsiteX3-127" fmla="*/ 0 w 5408023"/>
              <a:gd name="connsiteY3-128" fmla="*/ 1172632 h 1172632"/>
            </a:gdLst>
            <a:ahLst/>
            <a:cxnLst>
              <a:cxn ang="0">
                <a:pos x="connsiteX0-1" y="connsiteY0-2"/>
              </a:cxn>
              <a:cxn ang="0">
                <a:pos x="connsiteX1-3" y="connsiteY1-4"/>
              </a:cxn>
              <a:cxn ang="0">
                <a:pos x="connsiteX2-5" y="connsiteY2-6"/>
              </a:cxn>
              <a:cxn ang="0">
                <a:pos x="connsiteX3-7" y="connsiteY3-8"/>
              </a:cxn>
            </a:cxnLst>
            <a:rect l="l" t="t" r="r" b="b"/>
            <a:pathLst>
              <a:path w="5408023" h="1172632">
                <a:moveTo>
                  <a:pt x="0" y="1172632"/>
                </a:moveTo>
                <a:cubicBezTo>
                  <a:pt x="232955" y="-1409177"/>
                  <a:pt x="3048000" y="1072485"/>
                  <a:pt x="3853544" y="1107318"/>
                </a:cubicBezTo>
                <a:cubicBezTo>
                  <a:pt x="4659088" y="1142151"/>
                  <a:pt x="4641668" y="889604"/>
                  <a:pt x="5408023" y="1172632"/>
                </a:cubicBezTo>
                <a:lnTo>
                  <a:pt x="0" y="1172632"/>
                </a:lnTo>
                <a:close/>
              </a:path>
            </a:pathLst>
          </a:custGeom>
          <a:solidFill>
            <a:srgbClr val="F1A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5" name="任意多边形 14"/>
          <p:cNvSpPr/>
          <p:nvPr/>
        </p:nvSpPr>
        <p:spPr>
          <a:xfrm>
            <a:off x="-169817" y="4126125"/>
            <a:ext cx="1938330" cy="3006195"/>
          </a:xfrm>
          <a:custGeom>
            <a:avLst/>
            <a:gdLst>
              <a:gd name="connsiteX0" fmla="*/ 0 w 1938330"/>
              <a:gd name="connsiteY0" fmla="*/ 40926 h 3006195"/>
              <a:gd name="connsiteX1" fmla="*/ 404948 w 1938330"/>
              <a:gd name="connsiteY1" fmla="*/ 145429 h 3006195"/>
              <a:gd name="connsiteX2" fmla="*/ 666206 w 1938330"/>
              <a:gd name="connsiteY2" fmla="*/ 1229646 h 3006195"/>
              <a:gd name="connsiteX3" fmla="*/ 1358537 w 1938330"/>
              <a:gd name="connsiteY3" fmla="*/ 1608469 h 3006195"/>
              <a:gd name="connsiteX4" fmla="*/ 1854926 w 1938330"/>
              <a:gd name="connsiteY4" fmla="*/ 2144046 h 3006195"/>
              <a:gd name="connsiteX5" fmla="*/ 1933303 w 1938330"/>
              <a:gd name="connsiteY5" fmla="*/ 3006195 h 300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8330" h="3006195">
                <a:moveTo>
                  <a:pt x="0" y="40926"/>
                </a:moveTo>
                <a:cubicBezTo>
                  <a:pt x="146957" y="-5883"/>
                  <a:pt x="293914" y="-52691"/>
                  <a:pt x="404948" y="145429"/>
                </a:cubicBezTo>
                <a:cubicBezTo>
                  <a:pt x="515982" y="343549"/>
                  <a:pt x="507275" y="985806"/>
                  <a:pt x="666206" y="1229646"/>
                </a:cubicBezTo>
                <a:cubicBezTo>
                  <a:pt x="825138" y="1473486"/>
                  <a:pt x="1160417" y="1456069"/>
                  <a:pt x="1358537" y="1608469"/>
                </a:cubicBezTo>
                <a:cubicBezTo>
                  <a:pt x="1556657" y="1760869"/>
                  <a:pt x="1759132" y="1911092"/>
                  <a:pt x="1854926" y="2144046"/>
                </a:cubicBezTo>
                <a:cubicBezTo>
                  <a:pt x="1950720" y="2377000"/>
                  <a:pt x="1942011" y="2691597"/>
                  <a:pt x="1933303" y="3006195"/>
                </a:cubicBezTo>
              </a:path>
            </a:pathLst>
          </a:cu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6" name="任意多边形 15"/>
          <p:cNvSpPr/>
          <p:nvPr/>
        </p:nvSpPr>
        <p:spPr>
          <a:xfrm>
            <a:off x="10829109" y="3892731"/>
            <a:ext cx="1463040" cy="3230124"/>
          </a:xfrm>
          <a:custGeom>
            <a:avLst/>
            <a:gdLst>
              <a:gd name="connsiteX0" fmla="*/ 1463040 w 1463040"/>
              <a:gd name="connsiteY0" fmla="*/ 0 h 3230124"/>
              <a:gd name="connsiteX1" fmla="*/ 600891 w 1463040"/>
              <a:gd name="connsiteY1" fmla="*/ 901338 h 3230124"/>
              <a:gd name="connsiteX2" fmla="*/ 313508 w 1463040"/>
              <a:gd name="connsiteY2" fmla="*/ 2860766 h 3230124"/>
              <a:gd name="connsiteX3" fmla="*/ 0 w 1463040"/>
              <a:gd name="connsiteY3" fmla="*/ 3226526 h 3230124"/>
            </a:gdLst>
            <a:ahLst/>
            <a:cxnLst>
              <a:cxn ang="0">
                <a:pos x="connsiteX0" y="connsiteY0"/>
              </a:cxn>
              <a:cxn ang="0">
                <a:pos x="connsiteX1" y="connsiteY1"/>
              </a:cxn>
              <a:cxn ang="0">
                <a:pos x="connsiteX2" y="connsiteY2"/>
              </a:cxn>
              <a:cxn ang="0">
                <a:pos x="connsiteX3" y="connsiteY3"/>
              </a:cxn>
            </a:cxnLst>
            <a:rect l="l" t="t" r="r" b="b"/>
            <a:pathLst>
              <a:path w="1463040" h="3230124">
                <a:moveTo>
                  <a:pt x="1463040" y="0"/>
                </a:moveTo>
                <a:cubicBezTo>
                  <a:pt x="1127760" y="212272"/>
                  <a:pt x="792480" y="424544"/>
                  <a:pt x="600891" y="901338"/>
                </a:cubicBezTo>
                <a:cubicBezTo>
                  <a:pt x="409302" y="1378132"/>
                  <a:pt x="413656" y="2473235"/>
                  <a:pt x="313508" y="2860766"/>
                </a:cubicBezTo>
                <a:cubicBezTo>
                  <a:pt x="213360" y="3248297"/>
                  <a:pt x="106680" y="3237411"/>
                  <a:pt x="0" y="3226526"/>
                </a:cubicBezTo>
              </a:path>
            </a:pathLst>
          </a:cu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7" name="任意多边形 16"/>
          <p:cNvSpPr/>
          <p:nvPr/>
        </p:nvSpPr>
        <p:spPr>
          <a:xfrm>
            <a:off x="5250587" y="-251872"/>
            <a:ext cx="3169155" cy="1035756"/>
          </a:xfrm>
          <a:custGeom>
            <a:avLst/>
            <a:gdLst>
              <a:gd name="connsiteX0" fmla="*/ 83149 w 3570932"/>
              <a:gd name="connsiteY0" fmla="*/ 55929 h 1035756"/>
              <a:gd name="connsiteX1" fmla="*/ 226841 w 3570932"/>
              <a:gd name="connsiteY1" fmla="*/ 108181 h 1035756"/>
              <a:gd name="connsiteX2" fmla="*/ 2016452 w 3570932"/>
              <a:gd name="connsiteY2" fmla="*/ 1035643 h 1035756"/>
              <a:gd name="connsiteX3" fmla="*/ 3570932 w 3570932"/>
              <a:gd name="connsiteY3" fmla="*/ 42866 h 1035756"/>
            </a:gdLst>
            <a:ahLst/>
            <a:cxnLst>
              <a:cxn ang="0">
                <a:pos x="connsiteX0" y="connsiteY0"/>
              </a:cxn>
              <a:cxn ang="0">
                <a:pos x="connsiteX1" y="connsiteY1"/>
              </a:cxn>
              <a:cxn ang="0">
                <a:pos x="connsiteX2" y="connsiteY2"/>
              </a:cxn>
              <a:cxn ang="0">
                <a:pos x="connsiteX3" y="connsiteY3"/>
              </a:cxn>
            </a:cxnLst>
            <a:rect l="l" t="t" r="r" b="b"/>
            <a:pathLst>
              <a:path w="3570932" h="1035756">
                <a:moveTo>
                  <a:pt x="83149" y="55929"/>
                </a:moveTo>
                <a:cubicBezTo>
                  <a:pt x="-6114" y="412"/>
                  <a:pt x="-95376" y="-55105"/>
                  <a:pt x="226841" y="108181"/>
                </a:cubicBezTo>
                <a:cubicBezTo>
                  <a:pt x="549058" y="271467"/>
                  <a:pt x="1459104" y="1046529"/>
                  <a:pt x="2016452" y="1035643"/>
                </a:cubicBezTo>
                <a:cubicBezTo>
                  <a:pt x="2573801" y="1024757"/>
                  <a:pt x="3072366" y="533811"/>
                  <a:pt x="3570932" y="42866"/>
                </a:cubicBezTo>
              </a:path>
            </a:pathLst>
          </a:cu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8" name="文本框 17"/>
          <p:cNvSpPr txBox="1"/>
          <p:nvPr/>
        </p:nvSpPr>
        <p:spPr>
          <a:xfrm>
            <a:off x="4302815" y="3296393"/>
            <a:ext cx="3570208" cy="1107996"/>
          </a:xfrm>
          <a:prstGeom prst="rect">
            <a:avLst/>
          </a:prstGeom>
          <a:noFill/>
        </p:spPr>
        <p:txBody>
          <a:bodyPr wrap="none" rtlCol="0">
            <a:spAutoFit/>
          </a:bodyPr>
          <a:lstStyle/>
          <a:p>
            <a:pPr algn="ctr"/>
            <a:r>
              <a:rPr lang="zh-CN" altLang="en-US" sz="6600" dirty="0" smtClean="0">
                <a:gradFill>
                  <a:gsLst>
                    <a:gs pos="0">
                      <a:schemeClr val="tx1">
                        <a:lumMod val="65000"/>
                        <a:lumOff val="35000"/>
                      </a:schemeClr>
                    </a:gs>
                    <a:gs pos="100000">
                      <a:schemeClr val="tx1">
                        <a:lumMod val="95000"/>
                        <a:lumOff val="5000"/>
                      </a:schemeClr>
                    </a:gs>
                  </a:gsLst>
                  <a:lin ang="5400000" scaled="0"/>
                </a:gradFill>
                <a:effectLst>
                  <a:outerShdw blurRad="25400" dist="25400" dir="2700000" algn="tl">
                    <a:srgbClr val="000000">
                      <a:alpha val="25000"/>
                    </a:srgbClr>
                  </a:outerShdw>
                </a:effectLst>
                <a:latin typeface="字魂35号-经典雅黑" panose="00000500000000000000" pitchFamily="2" charset="-122"/>
                <a:ea typeface="字魂35号-经典雅黑" panose="00000500000000000000" pitchFamily="2" charset="-122"/>
              </a:rPr>
              <a:t>谢谢观看</a:t>
            </a:r>
            <a:endParaRPr lang="zh-CN" altLang="en-US" sz="6600" dirty="0">
              <a:gradFill>
                <a:gsLst>
                  <a:gs pos="0">
                    <a:schemeClr val="tx1">
                      <a:lumMod val="65000"/>
                      <a:lumOff val="35000"/>
                    </a:schemeClr>
                  </a:gs>
                  <a:gs pos="100000">
                    <a:schemeClr val="tx1">
                      <a:lumMod val="95000"/>
                      <a:lumOff val="5000"/>
                    </a:schemeClr>
                  </a:gs>
                </a:gsLst>
                <a:lin ang="5400000" scaled="0"/>
              </a:gradFill>
              <a:effectLst>
                <a:outerShdw blurRad="25400" dist="25400" dir="2700000" algn="tl">
                  <a:srgbClr val="000000">
                    <a:alpha val="25000"/>
                  </a:srgbClr>
                </a:outerShdw>
              </a:effectLst>
              <a:latin typeface="字魂35号-经典雅黑" panose="00000500000000000000" pitchFamily="2" charset="-122"/>
              <a:ea typeface="字魂35号-经典雅黑" panose="00000500000000000000" pitchFamily="2" charset="-122"/>
            </a:endParaRPr>
          </a:p>
        </p:txBody>
      </p:sp>
      <p:sp>
        <p:nvSpPr>
          <p:cNvPr id="19" name="文本框 18"/>
          <p:cNvSpPr txBox="1"/>
          <p:nvPr/>
        </p:nvSpPr>
        <p:spPr>
          <a:xfrm>
            <a:off x="2981732" y="2049603"/>
            <a:ext cx="6212372" cy="1446550"/>
          </a:xfrm>
          <a:prstGeom prst="rect">
            <a:avLst/>
          </a:prstGeom>
          <a:noFill/>
        </p:spPr>
        <p:txBody>
          <a:bodyPr wrap="square" rtlCol="0">
            <a:spAutoFit/>
          </a:bodyPr>
          <a:lstStyle/>
          <a:p>
            <a:pPr algn="ctr"/>
            <a:r>
              <a:rPr lang="en-US" altLang="zh-CN" sz="8800" dirty="0" smtClean="0">
                <a:gradFill>
                  <a:gsLst>
                    <a:gs pos="0">
                      <a:schemeClr val="tx1">
                        <a:lumMod val="65000"/>
                        <a:lumOff val="35000"/>
                      </a:schemeClr>
                    </a:gs>
                    <a:gs pos="100000">
                      <a:schemeClr val="tx1">
                        <a:lumMod val="95000"/>
                        <a:lumOff val="5000"/>
                      </a:schemeClr>
                    </a:gs>
                  </a:gsLst>
                  <a:lin ang="5400000" scaled="0"/>
                </a:gradFill>
                <a:effectLst>
                  <a:outerShdw blurRad="25400" dist="25400" dir="2700000" algn="tl">
                    <a:srgbClr val="000000">
                      <a:alpha val="25000"/>
                    </a:srgbClr>
                  </a:outerShdw>
                </a:effectLst>
                <a:latin typeface="字魂45号-冰宇雅宋" panose="00000500000000000000" pitchFamily="2" charset="-122"/>
                <a:ea typeface="字魂45号-冰宇雅宋" panose="00000500000000000000" pitchFamily="2" charset="-122"/>
              </a:rPr>
              <a:t>THANK .YOU</a:t>
            </a:r>
            <a:endParaRPr lang="zh-CN" altLang="en-US" sz="8800" dirty="0">
              <a:gradFill>
                <a:gsLst>
                  <a:gs pos="0">
                    <a:schemeClr val="tx1">
                      <a:lumMod val="65000"/>
                      <a:lumOff val="35000"/>
                    </a:schemeClr>
                  </a:gs>
                  <a:gs pos="100000">
                    <a:schemeClr val="tx1">
                      <a:lumMod val="95000"/>
                      <a:lumOff val="5000"/>
                    </a:schemeClr>
                  </a:gs>
                </a:gsLst>
                <a:lin ang="5400000" scaled="0"/>
              </a:gradFill>
              <a:effectLst>
                <a:outerShdw blurRad="25400" dist="25400" dir="2700000" algn="tl">
                  <a:srgbClr val="000000">
                    <a:alpha val="25000"/>
                  </a:srgbClr>
                </a:outerShdw>
              </a:effectLst>
              <a:latin typeface="字魂45号-冰宇雅宋" panose="00000500000000000000" pitchFamily="2" charset="-122"/>
              <a:ea typeface="字魂45号-冰宇雅宋" panose="00000500000000000000" pitchFamily="2" charset="-122"/>
            </a:endParaRPr>
          </a:p>
        </p:txBody>
      </p:sp>
      <p:sp>
        <p:nvSpPr>
          <p:cNvPr id="34" name="矩形 33"/>
          <p:cNvSpPr/>
          <p:nvPr/>
        </p:nvSpPr>
        <p:spPr>
          <a:xfrm>
            <a:off x="10960101" y="-21568"/>
            <a:ext cx="1231900" cy="951097"/>
          </a:xfrm>
          <a:custGeom>
            <a:avLst/>
            <a:gdLst>
              <a:gd name="connsiteX0" fmla="*/ 0 w 1231900"/>
              <a:gd name="connsiteY0" fmla="*/ 0 h 951097"/>
              <a:gd name="connsiteX1" fmla="*/ 1231900 w 1231900"/>
              <a:gd name="connsiteY1" fmla="*/ 0 h 951097"/>
              <a:gd name="connsiteX2" fmla="*/ 1231900 w 1231900"/>
              <a:gd name="connsiteY2" fmla="*/ 951097 h 951097"/>
              <a:gd name="connsiteX3" fmla="*/ 0 w 1231900"/>
              <a:gd name="connsiteY3" fmla="*/ 951097 h 951097"/>
              <a:gd name="connsiteX4" fmla="*/ 0 w 1231900"/>
              <a:gd name="connsiteY4" fmla="*/ 0 h 951097"/>
              <a:gd name="connsiteX0-1" fmla="*/ 0 w 1231900"/>
              <a:gd name="connsiteY0-2" fmla="*/ 0 h 951097"/>
              <a:gd name="connsiteX1-3" fmla="*/ 1231900 w 1231900"/>
              <a:gd name="connsiteY1-4" fmla="*/ 0 h 951097"/>
              <a:gd name="connsiteX2-5" fmla="*/ 1231900 w 1231900"/>
              <a:gd name="connsiteY2-6" fmla="*/ 951097 h 951097"/>
              <a:gd name="connsiteX3-7" fmla="*/ 774700 w 1231900"/>
              <a:gd name="connsiteY3-8" fmla="*/ 481197 h 951097"/>
              <a:gd name="connsiteX4-9" fmla="*/ 0 w 1231900"/>
              <a:gd name="connsiteY4-10" fmla="*/ 0 h 951097"/>
              <a:gd name="connsiteX0-11" fmla="*/ 6216 w 1238116"/>
              <a:gd name="connsiteY0-12" fmla="*/ 0 h 961802"/>
              <a:gd name="connsiteX1-13" fmla="*/ 1238116 w 1238116"/>
              <a:gd name="connsiteY1-14" fmla="*/ 0 h 961802"/>
              <a:gd name="connsiteX2-15" fmla="*/ 1238116 w 1238116"/>
              <a:gd name="connsiteY2-16" fmla="*/ 951097 h 961802"/>
              <a:gd name="connsiteX3-17" fmla="*/ 780916 w 1238116"/>
              <a:gd name="connsiteY3-18" fmla="*/ 481197 h 961802"/>
              <a:gd name="connsiteX4-19" fmla="*/ 6216 w 1238116"/>
              <a:gd name="connsiteY4-20" fmla="*/ 0 h 961802"/>
              <a:gd name="connsiteX0-21" fmla="*/ 6216 w 1238116"/>
              <a:gd name="connsiteY0-22" fmla="*/ 0 h 951097"/>
              <a:gd name="connsiteX1-23" fmla="*/ 1238116 w 1238116"/>
              <a:gd name="connsiteY1-24" fmla="*/ 0 h 951097"/>
              <a:gd name="connsiteX2-25" fmla="*/ 1238116 w 1238116"/>
              <a:gd name="connsiteY2-26" fmla="*/ 951097 h 951097"/>
              <a:gd name="connsiteX3-27" fmla="*/ 780916 w 1238116"/>
              <a:gd name="connsiteY3-28" fmla="*/ 481197 h 951097"/>
              <a:gd name="connsiteX4-29" fmla="*/ 6216 w 1238116"/>
              <a:gd name="connsiteY4-30" fmla="*/ 0 h 951097"/>
              <a:gd name="connsiteX0-31" fmla="*/ 5799 w 1237699"/>
              <a:gd name="connsiteY0-32" fmla="*/ 0 h 951097"/>
              <a:gd name="connsiteX1-33" fmla="*/ 1237699 w 1237699"/>
              <a:gd name="connsiteY1-34" fmla="*/ 0 h 951097"/>
              <a:gd name="connsiteX2-35" fmla="*/ 1237699 w 1237699"/>
              <a:gd name="connsiteY2-36" fmla="*/ 951097 h 951097"/>
              <a:gd name="connsiteX3-37" fmla="*/ 831299 w 1237699"/>
              <a:gd name="connsiteY3-38" fmla="*/ 354197 h 951097"/>
              <a:gd name="connsiteX4-39" fmla="*/ 5799 w 1237699"/>
              <a:gd name="connsiteY4-40" fmla="*/ 0 h 951097"/>
              <a:gd name="connsiteX0-41" fmla="*/ 5799 w 1237699"/>
              <a:gd name="connsiteY0-42" fmla="*/ 0 h 951097"/>
              <a:gd name="connsiteX1-43" fmla="*/ 1237699 w 1237699"/>
              <a:gd name="connsiteY1-44" fmla="*/ 0 h 951097"/>
              <a:gd name="connsiteX2-45" fmla="*/ 1237699 w 1237699"/>
              <a:gd name="connsiteY2-46" fmla="*/ 951097 h 951097"/>
              <a:gd name="connsiteX3-47" fmla="*/ 831299 w 1237699"/>
              <a:gd name="connsiteY3-48" fmla="*/ 354197 h 951097"/>
              <a:gd name="connsiteX4-49" fmla="*/ 5799 w 1237699"/>
              <a:gd name="connsiteY4-50" fmla="*/ 0 h 951097"/>
              <a:gd name="connsiteX0-51" fmla="*/ 0 w 1231900"/>
              <a:gd name="connsiteY0-52" fmla="*/ 0 h 951097"/>
              <a:gd name="connsiteX1-53" fmla="*/ 1231900 w 1231900"/>
              <a:gd name="connsiteY1-54" fmla="*/ 0 h 951097"/>
              <a:gd name="connsiteX2-55" fmla="*/ 1231900 w 1231900"/>
              <a:gd name="connsiteY2-56" fmla="*/ 951097 h 951097"/>
              <a:gd name="connsiteX3-57" fmla="*/ 825500 w 1231900"/>
              <a:gd name="connsiteY3-58" fmla="*/ 354197 h 951097"/>
              <a:gd name="connsiteX4-59" fmla="*/ 0 w 1231900"/>
              <a:gd name="connsiteY4-60" fmla="*/ 0 h 9510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1900" h="951097">
                <a:moveTo>
                  <a:pt x="0" y="0"/>
                </a:moveTo>
                <a:lnTo>
                  <a:pt x="1231900" y="0"/>
                </a:lnTo>
                <a:lnTo>
                  <a:pt x="1231900" y="951097"/>
                </a:lnTo>
                <a:cubicBezTo>
                  <a:pt x="863600" y="891597"/>
                  <a:pt x="1030817" y="512713"/>
                  <a:pt x="825500" y="354197"/>
                </a:cubicBezTo>
                <a:cubicBezTo>
                  <a:pt x="620183" y="195681"/>
                  <a:pt x="0" y="219900"/>
                  <a:pt x="0" y="0"/>
                </a:cubicBezTo>
                <a:close/>
              </a:path>
            </a:pathLst>
          </a:custGeom>
          <a:solidFill>
            <a:srgbClr val="E4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down)">
                                      <p:cBhvr>
                                        <p:cTn id="16" dur="500"/>
                                        <p:tgtEl>
                                          <p:spTgt spid="3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 presetClass="entr" presetSubtype="9"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0-#ppt_h/2"/>
                                          </p:val>
                                        </p:tav>
                                        <p:tav tm="100000">
                                          <p:val>
                                            <p:strVal val="#ppt_y"/>
                                          </p:val>
                                        </p:tav>
                                      </p:tavLst>
                                    </p:anim>
                                  </p:childTnLst>
                                </p:cTn>
                              </p:par>
                              <p:par>
                                <p:cTn id="24" presetID="2" presetClass="entr" presetSubtype="9"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0-#ppt_w/2"/>
                                          </p:val>
                                        </p:tav>
                                        <p:tav tm="100000">
                                          <p:val>
                                            <p:strVal val="#ppt_x"/>
                                          </p:val>
                                        </p:tav>
                                      </p:tavLst>
                                    </p:anim>
                                    <p:anim calcmode="lin" valueType="num">
                                      <p:cBhvr additive="base">
                                        <p:cTn id="27" dur="500" fill="hold"/>
                                        <p:tgtEl>
                                          <p:spTgt spid="11"/>
                                        </p:tgtEl>
                                        <p:attrNameLst>
                                          <p:attrName>ppt_y</p:attrName>
                                        </p:attrNameLst>
                                      </p:cBhvr>
                                      <p:tavLst>
                                        <p:tav tm="0">
                                          <p:val>
                                            <p:strVal val="0-#ppt_h/2"/>
                                          </p:val>
                                        </p:tav>
                                        <p:tav tm="100000">
                                          <p:val>
                                            <p:strVal val="#ppt_y"/>
                                          </p:val>
                                        </p:tav>
                                      </p:tavLst>
                                    </p:anim>
                                  </p:childTnLst>
                                </p:cTn>
                              </p:par>
                              <p:par>
                                <p:cTn id="28" presetID="2" presetClass="entr" presetSubtype="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par>
                                <p:cTn id="32" presetID="53"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down)">
                                      <p:cBhvr>
                                        <p:cTn id="50" dur="500"/>
                                        <p:tgtEl>
                                          <p:spTgt spid="16"/>
                                        </p:tgtEl>
                                      </p:cBhvr>
                                    </p:animEffect>
                                  </p:childTnLst>
                                </p:cTn>
                              </p:par>
                              <p:par>
                                <p:cTn id="51" presetID="41" presetClass="entr" presetSubtype="0" fill="hold" grpId="0" nodeType="withEffect">
                                  <p:stCondLst>
                                    <p:cond delay="500"/>
                                  </p:stCondLst>
                                  <p:iterate type="lt">
                                    <p:tmPct val="10000"/>
                                  </p:iterate>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18"/>
                                        </p:tgtEl>
                                        <p:attrNameLst>
                                          <p:attrName>ppt_y</p:attrName>
                                        </p:attrNameLst>
                                      </p:cBhvr>
                                      <p:tavLst>
                                        <p:tav tm="0">
                                          <p:val>
                                            <p:strVal val="#ppt_y"/>
                                          </p:val>
                                        </p:tav>
                                        <p:tav tm="100000">
                                          <p:val>
                                            <p:strVal val="#ppt_y"/>
                                          </p:val>
                                        </p:tav>
                                      </p:tavLst>
                                    </p:anim>
                                    <p:anim calcmode="lin" valueType="num">
                                      <p:cBhvr>
                                        <p:cTn id="55"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18"/>
                                        </p:tgtEl>
                                      </p:cBhvr>
                                    </p:animEffect>
                                  </p:childTnLst>
                                </p:cTn>
                              </p:par>
                              <p:par>
                                <p:cTn id="58" presetID="42" presetClass="entr" presetSubtype="0" fill="hold" grpId="0" nodeType="withEffect">
                                  <p:stCondLst>
                                    <p:cond delay="75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1000"/>
                                        <p:tgtEl>
                                          <p:spTgt spid="19"/>
                                        </p:tgtEl>
                                      </p:cBhvr>
                                    </p:animEffect>
                                    <p:anim calcmode="lin" valueType="num">
                                      <p:cBhvr>
                                        <p:cTn id="61" dur="1000" fill="hold"/>
                                        <p:tgtEl>
                                          <p:spTgt spid="19"/>
                                        </p:tgtEl>
                                        <p:attrNameLst>
                                          <p:attrName>ppt_x</p:attrName>
                                        </p:attrNameLst>
                                      </p:cBhvr>
                                      <p:tavLst>
                                        <p:tav tm="0">
                                          <p:val>
                                            <p:strVal val="#ppt_x"/>
                                          </p:val>
                                        </p:tav>
                                        <p:tav tm="100000">
                                          <p:val>
                                            <p:strVal val="#ppt_x"/>
                                          </p:val>
                                        </p:tav>
                                      </p:tavLst>
                                    </p:anim>
                                    <p:anim calcmode="lin" valueType="num">
                                      <p:cBhvr>
                                        <p:cTn id="6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P spid="19" grpId="0"/>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3"/>
          <p:cNvSpPr/>
          <p:nvPr/>
        </p:nvSpPr>
        <p:spPr>
          <a:xfrm flipH="1" flipV="1">
            <a:off x="8835423" y="-23367"/>
            <a:ext cx="3373510" cy="3229823"/>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 name="connsiteX0-233" fmla="*/ 0 w 3304741"/>
              <a:gd name="connsiteY0-234" fmla="*/ 0 h 3135081"/>
              <a:gd name="connsiteX1-235" fmla="*/ 1204092 w 3304741"/>
              <a:gd name="connsiteY1-236" fmla="*/ 1915297 h 3135081"/>
              <a:gd name="connsiteX2-237" fmla="*/ 3304741 w 3304741"/>
              <a:gd name="connsiteY2-238" fmla="*/ 3135081 h 3135081"/>
              <a:gd name="connsiteX3-239" fmla="*/ 0 w 3304741"/>
              <a:gd name="connsiteY3-240" fmla="*/ 3135081 h 3135081"/>
              <a:gd name="connsiteX4-241" fmla="*/ 0 w 3304741"/>
              <a:gd name="connsiteY4-242" fmla="*/ 0 h 3135081"/>
              <a:gd name="connsiteX0-243" fmla="*/ 0 w 3304741"/>
              <a:gd name="connsiteY0-244" fmla="*/ 0 h 3135081"/>
              <a:gd name="connsiteX1-245" fmla="*/ 1204092 w 3304741"/>
              <a:gd name="connsiteY1-246" fmla="*/ 1915297 h 3135081"/>
              <a:gd name="connsiteX2-247" fmla="*/ 3304741 w 3304741"/>
              <a:gd name="connsiteY2-248" fmla="*/ 3135081 h 3135081"/>
              <a:gd name="connsiteX3-249" fmla="*/ 0 w 3304741"/>
              <a:gd name="connsiteY3-250" fmla="*/ 3135081 h 3135081"/>
              <a:gd name="connsiteX4-251" fmla="*/ 0 w 3304741"/>
              <a:gd name="connsiteY4-252" fmla="*/ 0 h 3135081"/>
              <a:gd name="connsiteX0-253" fmla="*/ 0 w 3304842"/>
              <a:gd name="connsiteY0-254" fmla="*/ 0 h 3135081"/>
              <a:gd name="connsiteX1-255" fmla="*/ 1204092 w 3304842"/>
              <a:gd name="connsiteY1-256" fmla="*/ 1915297 h 3135081"/>
              <a:gd name="connsiteX2-257" fmla="*/ 3304741 w 3304842"/>
              <a:gd name="connsiteY2-258" fmla="*/ 3135081 h 3135081"/>
              <a:gd name="connsiteX3-259" fmla="*/ 0 w 3304842"/>
              <a:gd name="connsiteY3-260" fmla="*/ 3135081 h 3135081"/>
              <a:gd name="connsiteX4-261" fmla="*/ 0 w 3304842"/>
              <a:gd name="connsiteY4-262" fmla="*/ 0 h 3135081"/>
              <a:gd name="connsiteX0-263" fmla="*/ 0 w 3304830"/>
              <a:gd name="connsiteY0-264" fmla="*/ 0 h 3135081"/>
              <a:gd name="connsiteX1-265" fmla="*/ 1052210 w 3304830"/>
              <a:gd name="connsiteY1-266" fmla="*/ 1866533 h 3135081"/>
              <a:gd name="connsiteX2-267" fmla="*/ 3304741 w 3304830"/>
              <a:gd name="connsiteY2-268" fmla="*/ 3135081 h 3135081"/>
              <a:gd name="connsiteX3-269" fmla="*/ 0 w 3304830"/>
              <a:gd name="connsiteY3-270" fmla="*/ 3135081 h 3135081"/>
              <a:gd name="connsiteX4-271" fmla="*/ 0 w 3304830"/>
              <a:gd name="connsiteY4-272" fmla="*/ 0 h 3135081"/>
              <a:gd name="connsiteX0-273" fmla="*/ 0 w 3304825"/>
              <a:gd name="connsiteY0-274" fmla="*/ 0 h 3135081"/>
              <a:gd name="connsiteX1-275" fmla="*/ 1052210 w 3304825"/>
              <a:gd name="connsiteY1-276" fmla="*/ 1866533 h 3135081"/>
              <a:gd name="connsiteX2-277" fmla="*/ 3304741 w 3304825"/>
              <a:gd name="connsiteY2-278" fmla="*/ 3135081 h 3135081"/>
              <a:gd name="connsiteX3-279" fmla="*/ 0 w 3304825"/>
              <a:gd name="connsiteY3-280" fmla="*/ 3135081 h 3135081"/>
              <a:gd name="connsiteX4-281" fmla="*/ 0 w 3304825"/>
              <a:gd name="connsiteY4-282" fmla="*/ 0 h 3135081"/>
              <a:gd name="connsiteX0-283" fmla="*/ 0 w 3304824"/>
              <a:gd name="connsiteY0-284" fmla="*/ 0 h 3135081"/>
              <a:gd name="connsiteX1-285" fmla="*/ 1035334 w 3304824"/>
              <a:gd name="connsiteY1-286" fmla="*/ 1817768 h 3135081"/>
              <a:gd name="connsiteX2-287" fmla="*/ 3304741 w 3304824"/>
              <a:gd name="connsiteY2-288" fmla="*/ 3135081 h 3135081"/>
              <a:gd name="connsiteX3-289" fmla="*/ 0 w 3304824"/>
              <a:gd name="connsiteY3-290" fmla="*/ 3135081 h 3135081"/>
              <a:gd name="connsiteX4-291" fmla="*/ 0 w 3304824"/>
              <a:gd name="connsiteY4-292" fmla="*/ 0 h 3135081"/>
              <a:gd name="connsiteX0-293" fmla="*/ 0 w 3304741"/>
              <a:gd name="connsiteY0-294" fmla="*/ 0 h 3135081"/>
              <a:gd name="connsiteX1-295" fmla="*/ 1035334 w 3304741"/>
              <a:gd name="connsiteY1-296" fmla="*/ 1817768 h 3135081"/>
              <a:gd name="connsiteX2-297" fmla="*/ 3304741 w 3304741"/>
              <a:gd name="connsiteY2-298" fmla="*/ 3135081 h 3135081"/>
              <a:gd name="connsiteX3-299" fmla="*/ 0 w 3304741"/>
              <a:gd name="connsiteY3-300" fmla="*/ 3135081 h 3135081"/>
              <a:gd name="connsiteX4-301" fmla="*/ 0 w 3304741"/>
              <a:gd name="connsiteY4-302" fmla="*/ 0 h 3135081"/>
              <a:gd name="connsiteX0-303" fmla="*/ 0 w 3304741"/>
              <a:gd name="connsiteY0-304" fmla="*/ 0 h 3135081"/>
              <a:gd name="connsiteX1-305" fmla="*/ 1035334 w 3304741"/>
              <a:gd name="connsiteY1-306" fmla="*/ 1817768 h 3135081"/>
              <a:gd name="connsiteX2-307" fmla="*/ 3304741 w 3304741"/>
              <a:gd name="connsiteY2-308" fmla="*/ 3135081 h 3135081"/>
              <a:gd name="connsiteX3-309" fmla="*/ 0 w 3304741"/>
              <a:gd name="connsiteY3-310" fmla="*/ 3135081 h 3135081"/>
              <a:gd name="connsiteX4-311" fmla="*/ 0 w 3304741"/>
              <a:gd name="connsiteY4-312" fmla="*/ 0 h 3135081"/>
              <a:gd name="connsiteX0-313" fmla="*/ 0 w 3304741"/>
              <a:gd name="connsiteY0-314" fmla="*/ 0 h 3135081"/>
              <a:gd name="connsiteX1-315" fmla="*/ 1035334 w 3304741"/>
              <a:gd name="connsiteY1-316" fmla="*/ 1817768 h 3135081"/>
              <a:gd name="connsiteX2-317" fmla="*/ 3304741 w 3304741"/>
              <a:gd name="connsiteY2-318" fmla="*/ 3135081 h 3135081"/>
              <a:gd name="connsiteX3-319" fmla="*/ 0 w 3304741"/>
              <a:gd name="connsiteY3-320" fmla="*/ 3135081 h 3135081"/>
              <a:gd name="connsiteX4-321" fmla="*/ 0 w 3304741"/>
              <a:gd name="connsiteY4-322" fmla="*/ 0 h 3135081"/>
              <a:gd name="connsiteX0-323" fmla="*/ 0 w 3304741"/>
              <a:gd name="connsiteY0-324" fmla="*/ 24983 h 3160064"/>
              <a:gd name="connsiteX1-325" fmla="*/ 1035334 w 3304741"/>
              <a:gd name="connsiteY1-326" fmla="*/ 1842751 h 3160064"/>
              <a:gd name="connsiteX2-327" fmla="*/ 3304741 w 3304741"/>
              <a:gd name="connsiteY2-328" fmla="*/ 3160064 h 3160064"/>
              <a:gd name="connsiteX3-329" fmla="*/ 0 w 3304741"/>
              <a:gd name="connsiteY3-330" fmla="*/ 3160064 h 3160064"/>
              <a:gd name="connsiteX4-331" fmla="*/ 0 w 3304741"/>
              <a:gd name="connsiteY4-332" fmla="*/ 24983 h 3160064"/>
              <a:gd name="connsiteX0-333" fmla="*/ 0 w 3304741"/>
              <a:gd name="connsiteY0-334" fmla="*/ 26087 h 3161168"/>
              <a:gd name="connsiteX1-335" fmla="*/ 1047440 w 3304741"/>
              <a:gd name="connsiteY1-336" fmla="*/ 1759087 h 3161168"/>
              <a:gd name="connsiteX2-337" fmla="*/ 3304741 w 3304741"/>
              <a:gd name="connsiteY2-338" fmla="*/ 3161168 h 3161168"/>
              <a:gd name="connsiteX3-339" fmla="*/ 0 w 3304741"/>
              <a:gd name="connsiteY3-340" fmla="*/ 3161168 h 3161168"/>
              <a:gd name="connsiteX4-341" fmla="*/ 0 w 3304741"/>
              <a:gd name="connsiteY4-342" fmla="*/ 26087 h 3161168"/>
              <a:gd name="connsiteX0-343" fmla="*/ 0 w 3304741"/>
              <a:gd name="connsiteY0-344" fmla="*/ 32188 h 3167269"/>
              <a:gd name="connsiteX1-345" fmla="*/ 1047440 w 3304741"/>
              <a:gd name="connsiteY1-346" fmla="*/ 1765188 h 3167269"/>
              <a:gd name="connsiteX2-347" fmla="*/ 3304741 w 3304741"/>
              <a:gd name="connsiteY2-348" fmla="*/ 3167269 h 3167269"/>
              <a:gd name="connsiteX3-349" fmla="*/ 0 w 3304741"/>
              <a:gd name="connsiteY3-350" fmla="*/ 3167269 h 3167269"/>
              <a:gd name="connsiteX4-351" fmla="*/ 0 w 3304741"/>
              <a:gd name="connsiteY4-352" fmla="*/ 32188 h 3167269"/>
              <a:gd name="connsiteX0-353" fmla="*/ 0 w 3304741"/>
              <a:gd name="connsiteY0-354" fmla="*/ 32188 h 3167269"/>
              <a:gd name="connsiteX1-355" fmla="*/ 1047440 w 3304741"/>
              <a:gd name="connsiteY1-356" fmla="*/ 1765188 h 3167269"/>
              <a:gd name="connsiteX2-357" fmla="*/ 3304741 w 3304741"/>
              <a:gd name="connsiteY2-358" fmla="*/ 3167269 h 3167269"/>
              <a:gd name="connsiteX3-359" fmla="*/ 0 w 3304741"/>
              <a:gd name="connsiteY3-360" fmla="*/ 3167269 h 3167269"/>
              <a:gd name="connsiteX4-361" fmla="*/ 0 w 3304741"/>
              <a:gd name="connsiteY4-362" fmla="*/ 32188 h 3167269"/>
              <a:gd name="connsiteX0-363" fmla="*/ 0 w 3304741"/>
              <a:gd name="connsiteY0-364" fmla="*/ 30154 h 3165235"/>
              <a:gd name="connsiteX1-365" fmla="*/ 1047440 w 3304741"/>
              <a:gd name="connsiteY1-366" fmla="*/ 1763154 h 3165235"/>
              <a:gd name="connsiteX2-367" fmla="*/ 3304741 w 3304741"/>
              <a:gd name="connsiteY2-368" fmla="*/ 3165235 h 3165235"/>
              <a:gd name="connsiteX3-369" fmla="*/ 0 w 3304741"/>
              <a:gd name="connsiteY3-370" fmla="*/ 3165235 h 3165235"/>
              <a:gd name="connsiteX4-371" fmla="*/ 0 w 3304741"/>
              <a:gd name="connsiteY4-372" fmla="*/ 30154 h 3165235"/>
              <a:gd name="connsiteX0-373" fmla="*/ 0 w 3304741"/>
              <a:gd name="connsiteY0-374" fmla="*/ 30154 h 3165235"/>
              <a:gd name="connsiteX1-375" fmla="*/ 1047440 w 3304741"/>
              <a:gd name="connsiteY1-376" fmla="*/ 1763154 h 3165235"/>
              <a:gd name="connsiteX2-377" fmla="*/ 3304741 w 3304741"/>
              <a:gd name="connsiteY2-378" fmla="*/ 3165235 h 3165235"/>
              <a:gd name="connsiteX3-379" fmla="*/ 0 w 3304741"/>
              <a:gd name="connsiteY3-380" fmla="*/ 3165235 h 3165235"/>
              <a:gd name="connsiteX4-381" fmla="*/ 0 w 3304741"/>
              <a:gd name="connsiteY4-382" fmla="*/ 30154 h 31652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741" h="3165235">
                <a:moveTo>
                  <a:pt x="0" y="30154"/>
                </a:moveTo>
                <a:cubicBezTo>
                  <a:pt x="754241" y="-227691"/>
                  <a:pt x="62208" y="1238122"/>
                  <a:pt x="1047440" y="1763154"/>
                </a:cubicBezTo>
                <a:cubicBezTo>
                  <a:pt x="2032672" y="2288186"/>
                  <a:pt x="2843559" y="1808554"/>
                  <a:pt x="3304741" y="3165235"/>
                </a:cubicBezTo>
                <a:lnTo>
                  <a:pt x="0" y="3165235"/>
                </a:lnTo>
                <a:lnTo>
                  <a:pt x="0" y="30154"/>
                </a:lnTo>
                <a:close/>
              </a:path>
            </a:pathLst>
          </a:custGeom>
          <a:solidFill>
            <a:schemeClr val="bg1"/>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9" name="矩形 3"/>
          <p:cNvSpPr/>
          <p:nvPr/>
        </p:nvSpPr>
        <p:spPr>
          <a:xfrm>
            <a:off x="-42557" y="3736317"/>
            <a:ext cx="3304741" cy="3135081"/>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741" h="3135081">
                <a:moveTo>
                  <a:pt x="0" y="0"/>
                </a:moveTo>
                <a:cubicBezTo>
                  <a:pt x="381914" y="239487"/>
                  <a:pt x="332027" y="1775844"/>
                  <a:pt x="1204092" y="1915297"/>
                </a:cubicBezTo>
                <a:cubicBezTo>
                  <a:pt x="2076157" y="2054750"/>
                  <a:pt x="3190325" y="2542546"/>
                  <a:pt x="3304741" y="3135081"/>
                </a:cubicBezTo>
                <a:lnTo>
                  <a:pt x="0" y="3135081"/>
                </a:lnTo>
                <a:lnTo>
                  <a:pt x="0" y="0"/>
                </a:lnTo>
                <a:close/>
              </a:path>
            </a:pathLst>
          </a:custGeom>
          <a:solidFill>
            <a:schemeClr val="bg1"/>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0" name="矩形 3"/>
          <p:cNvSpPr/>
          <p:nvPr/>
        </p:nvSpPr>
        <p:spPr>
          <a:xfrm>
            <a:off x="-24713" y="4722842"/>
            <a:ext cx="2260334" cy="2144227"/>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 name="connsiteX0-233" fmla="*/ 0 w 3304741"/>
              <a:gd name="connsiteY0-234" fmla="*/ 0 h 3135081"/>
              <a:gd name="connsiteX1-235" fmla="*/ 1204092 w 3304741"/>
              <a:gd name="connsiteY1-236" fmla="*/ 1915297 h 3135081"/>
              <a:gd name="connsiteX2-237" fmla="*/ 3304741 w 3304741"/>
              <a:gd name="connsiteY2-238" fmla="*/ 3135081 h 3135081"/>
              <a:gd name="connsiteX3-239" fmla="*/ 0 w 3304741"/>
              <a:gd name="connsiteY3-240" fmla="*/ 3135081 h 3135081"/>
              <a:gd name="connsiteX4-241" fmla="*/ 0 w 3304741"/>
              <a:gd name="connsiteY4-242" fmla="*/ 0 h 3135081"/>
              <a:gd name="connsiteX0-243" fmla="*/ 0 w 3304741"/>
              <a:gd name="connsiteY0-244" fmla="*/ 0 h 3135081"/>
              <a:gd name="connsiteX1-245" fmla="*/ 1204092 w 3304741"/>
              <a:gd name="connsiteY1-246" fmla="*/ 1915297 h 3135081"/>
              <a:gd name="connsiteX2-247" fmla="*/ 3304741 w 3304741"/>
              <a:gd name="connsiteY2-248" fmla="*/ 3135081 h 3135081"/>
              <a:gd name="connsiteX3-249" fmla="*/ 0 w 3304741"/>
              <a:gd name="connsiteY3-250" fmla="*/ 3135081 h 3135081"/>
              <a:gd name="connsiteX4-251" fmla="*/ 0 w 3304741"/>
              <a:gd name="connsiteY4-252" fmla="*/ 0 h 3135081"/>
              <a:gd name="connsiteX0-253" fmla="*/ 0 w 3304842"/>
              <a:gd name="connsiteY0-254" fmla="*/ 0 h 3135081"/>
              <a:gd name="connsiteX1-255" fmla="*/ 1204092 w 3304842"/>
              <a:gd name="connsiteY1-256" fmla="*/ 1915297 h 3135081"/>
              <a:gd name="connsiteX2-257" fmla="*/ 3304741 w 3304842"/>
              <a:gd name="connsiteY2-258" fmla="*/ 3135081 h 3135081"/>
              <a:gd name="connsiteX3-259" fmla="*/ 0 w 3304842"/>
              <a:gd name="connsiteY3-260" fmla="*/ 3135081 h 3135081"/>
              <a:gd name="connsiteX4-261" fmla="*/ 0 w 3304842"/>
              <a:gd name="connsiteY4-262" fmla="*/ 0 h 31350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842" h="3135081">
                <a:moveTo>
                  <a:pt x="0" y="0"/>
                </a:moveTo>
                <a:cubicBezTo>
                  <a:pt x="454182" y="40752"/>
                  <a:pt x="151357" y="1884244"/>
                  <a:pt x="1204092" y="1915297"/>
                </a:cubicBezTo>
                <a:cubicBezTo>
                  <a:pt x="2256827" y="1946350"/>
                  <a:pt x="3316793" y="2470279"/>
                  <a:pt x="3304741" y="3135081"/>
                </a:cubicBezTo>
                <a:lnTo>
                  <a:pt x="0" y="3135081"/>
                </a:lnTo>
                <a:lnTo>
                  <a:pt x="0" y="0"/>
                </a:lnTo>
                <a:close/>
              </a:path>
            </a:pathLst>
          </a:custGeom>
          <a:solidFill>
            <a:srgbClr val="F1A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1" name="矩形 3"/>
          <p:cNvSpPr/>
          <p:nvPr/>
        </p:nvSpPr>
        <p:spPr>
          <a:xfrm flipH="1" flipV="1">
            <a:off x="9772238" y="-10763"/>
            <a:ext cx="2419762" cy="2383260"/>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 name="connsiteX0-233" fmla="*/ 0 w 3304741"/>
              <a:gd name="connsiteY0-234" fmla="*/ 0 h 3135081"/>
              <a:gd name="connsiteX1-235" fmla="*/ 1204092 w 3304741"/>
              <a:gd name="connsiteY1-236" fmla="*/ 1915297 h 3135081"/>
              <a:gd name="connsiteX2-237" fmla="*/ 3304741 w 3304741"/>
              <a:gd name="connsiteY2-238" fmla="*/ 3135081 h 3135081"/>
              <a:gd name="connsiteX3-239" fmla="*/ 0 w 3304741"/>
              <a:gd name="connsiteY3-240" fmla="*/ 3135081 h 3135081"/>
              <a:gd name="connsiteX4-241" fmla="*/ 0 w 3304741"/>
              <a:gd name="connsiteY4-242" fmla="*/ 0 h 3135081"/>
              <a:gd name="connsiteX0-243" fmla="*/ 0 w 3304741"/>
              <a:gd name="connsiteY0-244" fmla="*/ 0 h 3135081"/>
              <a:gd name="connsiteX1-245" fmla="*/ 1204092 w 3304741"/>
              <a:gd name="connsiteY1-246" fmla="*/ 1915297 h 3135081"/>
              <a:gd name="connsiteX2-247" fmla="*/ 3304741 w 3304741"/>
              <a:gd name="connsiteY2-248" fmla="*/ 3135081 h 3135081"/>
              <a:gd name="connsiteX3-249" fmla="*/ 0 w 3304741"/>
              <a:gd name="connsiteY3-250" fmla="*/ 3135081 h 3135081"/>
              <a:gd name="connsiteX4-251" fmla="*/ 0 w 3304741"/>
              <a:gd name="connsiteY4-252" fmla="*/ 0 h 3135081"/>
              <a:gd name="connsiteX0-253" fmla="*/ 0 w 3304842"/>
              <a:gd name="connsiteY0-254" fmla="*/ 0 h 3135081"/>
              <a:gd name="connsiteX1-255" fmla="*/ 1204092 w 3304842"/>
              <a:gd name="connsiteY1-256" fmla="*/ 1915297 h 3135081"/>
              <a:gd name="connsiteX2-257" fmla="*/ 3304741 w 3304842"/>
              <a:gd name="connsiteY2-258" fmla="*/ 3135081 h 3135081"/>
              <a:gd name="connsiteX3-259" fmla="*/ 0 w 3304842"/>
              <a:gd name="connsiteY3-260" fmla="*/ 3135081 h 3135081"/>
              <a:gd name="connsiteX4-261" fmla="*/ 0 w 3304842"/>
              <a:gd name="connsiteY4-262" fmla="*/ 0 h 3135081"/>
              <a:gd name="connsiteX0-263" fmla="*/ 0 w 3304830"/>
              <a:gd name="connsiteY0-264" fmla="*/ 0 h 3135081"/>
              <a:gd name="connsiteX1-265" fmla="*/ 1052210 w 3304830"/>
              <a:gd name="connsiteY1-266" fmla="*/ 1866533 h 3135081"/>
              <a:gd name="connsiteX2-267" fmla="*/ 3304741 w 3304830"/>
              <a:gd name="connsiteY2-268" fmla="*/ 3135081 h 3135081"/>
              <a:gd name="connsiteX3-269" fmla="*/ 0 w 3304830"/>
              <a:gd name="connsiteY3-270" fmla="*/ 3135081 h 3135081"/>
              <a:gd name="connsiteX4-271" fmla="*/ 0 w 3304830"/>
              <a:gd name="connsiteY4-272" fmla="*/ 0 h 3135081"/>
              <a:gd name="connsiteX0-273" fmla="*/ 0 w 3304825"/>
              <a:gd name="connsiteY0-274" fmla="*/ 0 h 3135081"/>
              <a:gd name="connsiteX1-275" fmla="*/ 1052210 w 3304825"/>
              <a:gd name="connsiteY1-276" fmla="*/ 1866533 h 3135081"/>
              <a:gd name="connsiteX2-277" fmla="*/ 3304741 w 3304825"/>
              <a:gd name="connsiteY2-278" fmla="*/ 3135081 h 3135081"/>
              <a:gd name="connsiteX3-279" fmla="*/ 0 w 3304825"/>
              <a:gd name="connsiteY3-280" fmla="*/ 3135081 h 3135081"/>
              <a:gd name="connsiteX4-281" fmla="*/ 0 w 3304825"/>
              <a:gd name="connsiteY4-282" fmla="*/ 0 h 3135081"/>
              <a:gd name="connsiteX0-283" fmla="*/ 0 w 3304824"/>
              <a:gd name="connsiteY0-284" fmla="*/ 0 h 3135081"/>
              <a:gd name="connsiteX1-285" fmla="*/ 1035334 w 3304824"/>
              <a:gd name="connsiteY1-286" fmla="*/ 1817768 h 3135081"/>
              <a:gd name="connsiteX2-287" fmla="*/ 3304741 w 3304824"/>
              <a:gd name="connsiteY2-288" fmla="*/ 3135081 h 3135081"/>
              <a:gd name="connsiteX3-289" fmla="*/ 0 w 3304824"/>
              <a:gd name="connsiteY3-290" fmla="*/ 3135081 h 3135081"/>
              <a:gd name="connsiteX4-291" fmla="*/ 0 w 3304824"/>
              <a:gd name="connsiteY4-292" fmla="*/ 0 h 3135081"/>
              <a:gd name="connsiteX0-293" fmla="*/ 0 w 3304741"/>
              <a:gd name="connsiteY0-294" fmla="*/ 0 h 3135081"/>
              <a:gd name="connsiteX1-295" fmla="*/ 1035334 w 3304741"/>
              <a:gd name="connsiteY1-296" fmla="*/ 1817768 h 3135081"/>
              <a:gd name="connsiteX2-297" fmla="*/ 3304741 w 3304741"/>
              <a:gd name="connsiteY2-298" fmla="*/ 3135081 h 3135081"/>
              <a:gd name="connsiteX3-299" fmla="*/ 0 w 3304741"/>
              <a:gd name="connsiteY3-300" fmla="*/ 3135081 h 3135081"/>
              <a:gd name="connsiteX4-301" fmla="*/ 0 w 3304741"/>
              <a:gd name="connsiteY4-302" fmla="*/ 0 h 3135081"/>
              <a:gd name="connsiteX0-303" fmla="*/ 0 w 3304741"/>
              <a:gd name="connsiteY0-304" fmla="*/ 0 h 3135081"/>
              <a:gd name="connsiteX1-305" fmla="*/ 1035334 w 3304741"/>
              <a:gd name="connsiteY1-306" fmla="*/ 1817768 h 3135081"/>
              <a:gd name="connsiteX2-307" fmla="*/ 3304741 w 3304741"/>
              <a:gd name="connsiteY2-308" fmla="*/ 3135081 h 3135081"/>
              <a:gd name="connsiteX3-309" fmla="*/ 0 w 3304741"/>
              <a:gd name="connsiteY3-310" fmla="*/ 3135081 h 3135081"/>
              <a:gd name="connsiteX4-311" fmla="*/ 0 w 3304741"/>
              <a:gd name="connsiteY4-312" fmla="*/ 0 h 3135081"/>
              <a:gd name="connsiteX0-313" fmla="*/ 0 w 3304741"/>
              <a:gd name="connsiteY0-314" fmla="*/ 0 h 3135081"/>
              <a:gd name="connsiteX1-315" fmla="*/ 1035334 w 3304741"/>
              <a:gd name="connsiteY1-316" fmla="*/ 1817768 h 3135081"/>
              <a:gd name="connsiteX2-317" fmla="*/ 3304741 w 3304741"/>
              <a:gd name="connsiteY2-318" fmla="*/ 3135081 h 3135081"/>
              <a:gd name="connsiteX3-319" fmla="*/ 0 w 3304741"/>
              <a:gd name="connsiteY3-320" fmla="*/ 3135081 h 3135081"/>
              <a:gd name="connsiteX4-321" fmla="*/ 0 w 3304741"/>
              <a:gd name="connsiteY4-322" fmla="*/ 0 h 31350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741" h="3135081">
                <a:moveTo>
                  <a:pt x="0" y="0"/>
                </a:moveTo>
                <a:cubicBezTo>
                  <a:pt x="487933" y="57007"/>
                  <a:pt x="50103" y="1559148"/>
                  <a:pt x="1035334" y="1817768"/>
                </a:cubicBezTo>
                <a:cubicBezTo>
                  <a:pt x="2020565" y="2076388"/>
                  <a:pt x="3013027" y="2226458"/>
                  <a:pt x="3304741" y="3135081"/>
                </a:cubicBezTo>
                <a:lnTo>
                  <a:pt x="0" y="3135081"/>
                </a:lnTo>
                <a:lnTo>
                  <a:pt x="0" y="0"/>
                </a:lnTo>
                <a:close/>
              </a:path>
            </a:pathLst>
          </a:custGeom>
          <a:solidFill>
            <a:srgbClr val="E4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8" name="椭圆 17"/>
          <p:cNvSpPr/>
          <p:nvPr/>
        </p:nvSpPr>
        <p:spPr>
          <a:xfrm>
            <a:off x="819350" y="4744519"/>
            <a:ext cx="329308" cy="329308"/>
          </a:xfrm>
          <a:prstGeom prst="ellipse">
            <a:avLst/>
          </a:prstGeom>
          <a:solidFill>
            <a:srgbClr val="E4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9" name="椭圆 18"/>
          <p:cNvSpPr/>
          <p:nvPr/>
        </p:nvSpPr>
        <p:spPr>
          <a:xfrm>
            <a:off x="10817465" y="1633764"/>
            <a:ext cx="329308" cy="329308"/>
          </a:xfrm>
          <a:prstGeom prst="ellipse">
            <a:avLst/>
          </a:prstGeom>
          <a:solidFill>
            <a:srgbClr val="F1A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pic>
        <p:nvPicPr>
          <p:cNvPr id="12" name="图片 11" descr="30886b48cbc7cef12234fec365e0d00"/>
          <p:cNvPicPr>
            <a:picLocks noChangeAspect="1"/>
          </p:cNvPicPr>
          <p:nvPr/>
        </p:nvPicPr>
        <p:blipFill>
          <a:blip r:embed="rId1"/>
          <a:stretch>
            <a:fillRect/>
          </a:stretch>
        </p:blipFill>
        <p:spPr>
          <a:xfrm>
            <a:off x="1021080" y="560070"/>
            <a:ext cx="4302125" cy="5737225"/>
          </a:xfrm>
          <a:prstGeom prst="rect">
            <a:avLst/>
          </a:prstGeom>
        </p:spPr>
      </p:pic>
      <p:grpSp>
        <p:nvGrpSpPr>
          <p:cNvPr id="13" name="组合 12"/>
          <p:cNvGrpSpPr/>
          <p:nvPr/>
        </p:nvGrpSpPr>
        <p:grpSpPr>
          <a:xfrm>
            <a:off x="5439410" y="1639315"/>
            <a:ext cx="5995670" cy="2816996"/>
            <a:chOff x="628617" y="953673"/>
            <a:chExt cx="10818929" cy="5083890"/>
          </a:xfrm>
        </p:grpSpPr>
        <p:grpSp>
          <p:nvGrpSpPr>
            <p:cNvPr id="14" name="组合 13"/>
            <p:cNvGrpSpPr/>
            <p:nvPr/>
          </p:nvGrpSpPr>
          <p:grpSpPr>
            <a:xfrm>
              <a:off x="4396482" y="2005999"/>
              <a:ext cx="3399037" cy="3493488"/>
              <a:chOff x="4172837" y="1910061"/>
              <a:chExt cx="3846328" cy="3953208"/>
            </a:xfrm>
          </p:grpSpPr>
          <p:sp>
            <p:nvSpPr>
              <p:cNvPr id="22" name="Freeform 5"/>
              <p:cNvSpPr/>
              <p:nvPr/>
            </p:nvSpPr>
            <p:spPr bwMode="auto">
              <a:xfrm>
                <a:off x="4172837" y="1920868"/>
                <a:ext cx="1900776" cy="1900776"/>
              </a:xfrm>
              <a:custGeom>
                <a:avLst/>
                <a:gdLst>
                  <a:gd name="T0" fmla="*/ 3254 w 3254"/>
                  <a:gd name="T1" fmla="*/ 3254 h 3254"/>
                  <a:gd name="T2" fmla="*/ 3254 w 3254"/>
                  <a:gd name="T3" fmla="*/ 0 h 3254"/>
                  <a:gd name="T4" fmla="*/ 3146 w 3254"/>
                  <a:gd name="T5" fmla="*/ 0 h 3254"/>
                  <a:gd name="T6" fmla="*/ 3006 w 3254"/>
                  <a:gd name="T7" fmla="*/ 126 h 3254"/>
                  <a:gd name="T8" fmla="*/ 2980 w 3254"/>
                  <a:gd name="T9" fmla="*/ 347 h 3254"/>
                  <a:gd name="T10" fmla="*/ 2453 w 3254"/>
                  <a:gd name="T11" fmla="*/ 451 h 3254"/>
                  <a:gd name="T12" fmla="*/ 2345 w 3254"/>
                  <a:gd name="T13" fmla="*/ 258 h 3254"/>
                  <a:gd name="T14" fmla="*/ 2167 w 3254"/>
                  <a:gd name="T15" fmla="*/ 195 h 3254"/>
                  <a:gd name="T16" fmla="*/ 1898 w 3254"/>
                  <a:gd name="T17" fmla="*/ 306 h 3254"/>
                  <a:gd name="T18" fmla="*/ 1816 w 3254"/>
                  <a:gd name="T19" fmla="*/ 477 h 3254"/>
                  <a:gd name="T20" fmla="*/ 1877 w 3254"/>
                  <a:gd name="T21" fmla="*/ 690 h 3254"/>
                  <a:gd name="T22" fmla="*/ 1430 w 3254"/>
                  <a:gd name="T23" fmla="*/ 989 h 3254"/>
                  <a:gd name="T24" fmla="*/ 1256 w 3254"/>
                  <a:gd name="T25" fmla="*/ 851 h 3254"/>
                  <a:gd name="T26" fmla="*/ 1067 w 3254"/>
                  <a:gd name="T27" fmla="*/ 861 h 3254"/>
                  <a:gd name="T28" fmla="*/ 861 w 3254"/>
                  <a:gd name="T29" fmla="*/ 1067 h 3254"/>
                  <a:gd name="T30" fmla="*/ 851 w 3254"/>
                  <a:gd name="T31" fmla="*/ 1256 h 3254"/>
                  <a:gd name="T32" fmla="*/ 989 w 3254"/>
                  <a:gd name="T33" fmla="*/ 1430 h 3254"/>
                  <a:gd name="T34" fmla="*/ 690 w 3254"/>
                  <a:gd name="T35" fmla="*/ 1877 h 3254"/>
                  <a:gd name="T36" fmla="*/ 477 w 3254"/>
                  <a:gd name="T37" fmla="*/ 1816 h 3254"/>
                  <a:gd name="T38" fmla="*/ 306 w 3254"/>
                  <a:gd name="T39" fmla="*/ 1898 h 3254"/>
                  <a:gd name="T40" fmla="*/ 195 w 3254"/>
                  <a:gd name="T41" fmla="*/ 2167 h 3254"/>
                  <a:gd name="T42" fmla="*/ 258 w 3254"/>
                  <a:gd name="T43" fmla="*/ 2345 h 3254"/>
                  <a:gd name="T44" fmla="*/ 451 w 3254"/>
                  <a:gd name="T45" fmla="*/ 2453 h 3254"/>
                  <a:gd name="T46" fmla="*/ 347 w 3254"/>
                  <a:gd name="T47" fmla="*/ 2980 h 3254"/>
                  <a:gd name="T48" fmla="*/ 126 w 3254"/>
                  <a:gd name="T49" fmla="*/ 3006 h 3254"/>
                  <a:gd name="T50" fmla="*/ 0 w 3254"/>
                  <a:gd name="T51" fmla="*/ 3146 h 3254"/>
                  <a:gd name="T52" fmla="*/ 0 w 3254"/>
                  <a:gd name="T53" fmla="*/ 3254 h 3254"/>
                  <a:gd name="T54" fmla="*/ 3254 w 3254"/>
                  <a:gd name="T55" fmla="*/ 3254 h 3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54" h="3254">
                    <a:moveTo>
                      <a:pt x="3254" y="3254"/>
                    </a:moveTo>
                    <a:cubicBezTo>
                      <a:pt x="3254" y="0"/>
                      <a:pt x="3254" y="0"/>
                      <a:pt x="3254" y="0"/>
                    </a:cubicBezTo>
                    <a:cubicBezTo>
                      <a:pt x="3146" y="0"/>
                      <a:pt x="3146" y="0"/>
                      <a:pt x="3146" y="0"/>
                    </a:cubicBezTo>
                    <a:cubicBezTo>
                      <a:pt x="3075" y="0"/>
                      <a:pt x="3014" y="54"/>
                      <a:pt x="3006" y="126"/>
                    </a:cubicBezTo>
                    <a:cubicBezTo>
                      <a:pt x="2980" y="347"/>
                      <a:pt x="2980" y="347"/>
                      <a:pt x="2980" y="347"/>
                    </a:cubicBezTo>
                    <a:cubicBezTo>
                      <a:pt x="2799" y="366"/>
                      <a:pt x="2623" y="401"/>
                      <a:pt x="2453" y="451"/>
                    </a:cubicBezTo>
                    <a:cubicBezTo>
                      <a:pt x="2345" y="258"/>
                      <a:pt x="2345" y="258"/>
                      <a:pt x="2345" y="258"/>
                    </a:cubicBezTo>
                    <a:cubicBezTo>
                      <a:pt x="2309" y="195"/>
                      <a:pt x="2233" y="168"/>
                      <a:pt x="2167" y="195"/>
                    </a:cubicBezTo>
                    <a:cubicBezTo>
                      <a:pt x="1898" y="306"/>
                      <a:pt x="1898" y="306"/>
                      <a:pt x="1898" y="306"/>
                    </a:cubicBezTo>
                    <a:cubicBezTo>
                      <a:pt x="1831" y="334"/>
                      <a:pt x="1796" y="407"/>
                      <a:pt x="1816" y="477"/>
                    </a:cubicBezTo>
                    <a:cubicBezTo>
                      <a:pt x="1877" y="690"/>
                      <a:pt x="1877" y="690"/>
                      <a:pt x="1877" y="690"/>
                    </a:cubicBezTo>
                    <a:cubicBezTo>
                      <a:pt x="1719" y="776"/>
                      <a:pt x="1569" y="877"/>
                      <a:pt x="1430" y="989"/>
                    </a:cubicBezTo>
                    <a:cubicBezTo>
                      <a:pt x="1256" y="851"/>
                      <a:pt x="1256" y="851"/>
                      <a:pt x="1256" y="851"/>
                    </a:cubicBezTo>
                    <a:cubicBezTo>
                      <a:pt x="1199" y="806"/>
                      <a:pt x="1118" y="811"/>
                      <a:pt x="1067" y="861"/>
                    </a:cubicBezTo>
                    <a:cubicBezTo>
                      <a:pt x="861" y="1067"/>
                      <a:pt x="861" y="1067"/>
                      <a:pt x="861" y="1067"/>
                    </a:cubicBezTo>
                    <a:cubicBezTo>
                      <a:pt x="811" y="1118"/>
                      <a:pt x="806" y="1199"/>
                      <a:pt x="851" y="1256"/>
                    </a:cubicBezTo>
                    <a:cubicBezTo>
                      <a:pt x="989" y="1430"/>
                      <a:pt x="989" y="1430"/>
                      <a:pt x="989" y="1430"/>
                    </a:cubicBezTo>
                    <a:cubicBezTo>
                      <a:pt x="877" y="1569"/>
                      <a:pt x="776" y="1719"/>
                      <a:pt x="690" y="1877"/>
                    </a:cubicBezTo>
                    <a:cubicBezTo>
                      <a:pt x="477" y="1816"/>
                      <a:pt x="477" y="1816"/>
                      <a:pt x="477" y="1816"/>
                    </a:cubicBezTo>
                    <a:cubicBezTo>
                      <a:pt x="407" y="1797"/>
                      <a:pt x="334" y="1832"/>
                      <a:pt x="306" y="1898"/>
                    </a:cubicBezTo>
                    <a:cubicBezTo>
                      <a:pt x="195" y="2167"/>
                      <a:pt x="195" y="2167"/>
                      <a:pt x="195" y="2167"/>
                    </a:cubicBezTo>
                    <a:cubicBezTo>
                      <a:pt x="167" y="2233"/>
                      <a:pt x="194" y="2309"/>
                      <a:pt x="258" y="2345"/>
                    </a:cubicBezTo>
                    <a:cubicBezTo>
                      <a:pt x="451" y="2453"/>
                      <a:pt x="451" y="2453"/>
                      <a:pt x="451" y="2453"/>
                    </a:cubicBezTo>
                    <a:cubicBezTo>
                      <a:pt x="401" y="2623"/>
                      <a:pt x="366" y="2799"/>
                      <a:pt x="347" y="2980"/>
                    </a:cubicBezTo>
                    <a:cubicBezTo>
                      <a:pt x="126" y="3006"/>
                      <a:pt x="126" y="3006"/>
                      <a:pt x="126" y="3006"/>
                    </a:cubicBezTo>
                    <a:cubicBezTo>
                      <a:pt x="54" y="3014"/>
                      <a:pt x="0" y="3075"/>
                      <a:pt x="0" y="3146"/>
                    </a:cubicBezTo>
                    <a:cubicBezTo>
                      <a:pt x="0" y="3254"/>
                      <a:pt x="0" y="3254"/>
                      <a:pt x="0" y="3254"/>
                    </a:cubicBezTo>
                    <a:lnTo>
                      <a:pt x="3254" y="3254"/>
                    </a:lnTo>
                    <a:close/>
                  </a:path>
                </a:pathLst>
              </a:custGeom>
              <a:solidFill>
                <a:srgbClr val="AED8D8"/>
              </a:solidFill>
              <a:ln>
                <a:noFill/>
              </a:ln>
            </p:spPr>
            <p:txBody>
              <a:bodyPr vert="horz" wrap="square" lIns="45720" tIns="22860" rIns="45720" bIns="22860" numCol="1" anchor="t" anchorCtr="0" compatLnSpc="1"/>
              <a:p>
                <a:endParaRPr lang="en-US" sz="900" dirty="0">
                  <a:latin typeface="思源宋体 CN" panose="02020400000000000000" pitchFamily="18" charset="-122"/>
                </a:endParaRPr>
              </a:p>
            </p:txBody>
          </p:sp>
          <p:sp>
            <p:nvSpPr>
              <p:cNvPr id="23" name="Freeform 6"/>
              <p:cNvSpPr/>
              <p:nvPr/>
            </p:nvSpPr>
            <p:spPr bwMode="auto">
              <a:xfrm>
                <a:off x="6118389" y="1910061"/>
                <a:ext cx="1900776" cy="1900776"/>
              </a:xfrm>
              <a:custGeom>
                <a:avLst/>
                <a:gdLst>
                  <a:gd name="T0" fmla="*/ 0 w 3254"/>
                  <a:gd name="T1" fmla="*/ 3254 h 3254"/>
                  <a:gd name="T2" fmla="*/ 3254 w 3254"/>
                  <a:gd name="T3" fmla="*/ 3254 h 3254"/>
                  <a:gd name="T4" fmla="*/ 3254 w 3254"/>
                  <a:gd name="T5" fmla="*/ 3146 h 3254"/>
                  <a:gd name="T6" fmla="*/ 3128 w 3254"/>
                  <a:gd name="T7" fmla="*/ 3006 h 3254"/>
                  <a:gd name="T8" fmla="*/ 2907 w 3254"/>
                  <a:gd name="T9" fmla="*/ 2980 h 3254"/>
                  <a:gd name="T10" fmla="*/ 2803 w 3254"/>
                  <a:gd name="T11" fmla="*/ 2453 h 3254"/>
                  <a:gd name="T12" fmla="*/ 2996 w 3254"/>
                  <a:gd name="T13" fmla="*/ 2345 h 3254"/>
                  <a:gd name="T14" fmla="*/ 3059 w 3254"/>
                  <a:gd name="T15" fmla="*/ 2167 h 3254"/>
                  <a:gd name="T16" fmla="*/ 2948 w 3254"/>
                  <a:gd name="T17" fmla="*/ 1898 h 3254"/>
                  <a:gd name="T18" fmla="*/ 2777 w 3254"/>
                  <a:gd name="T19" fmla="*/ 1816 h 3254"/>
                  <a:gd name="T20" fmla="*/ 2564 w 3254"/>
                  <a:gd name="T21" fmla="*/ 1877 h 3254"/>
                  <a:gd name="T22" fmla="*/ 2265 w 3254"/>
                  <a:gd name="T23" fmla="*/ 1430 h 3254"/>
                  <a:gd name="T24" fmla="*/ 2403 w 3254"/>
                  <a:gd name="T25" fmla="*/ 1256 h 3254"/>
                  <a:gd name="T26" fmla="*/ 2393 w 3254"/>
                  <a:gd name="T27" fmla="*/ 1067 h 3254"/>
                  <a:gd name="T28" fmla="*/ 2187 w 3254"/>
                  <a:gd name="T29" fmla="*/ 861 h 3254"/>
                  <a:gd name="T30" fmla="*/ 1998 w 3254"/>
                  <a:gd name="T31" fmla="*/ 851 h 3254"/>
                  <a:gd name="T32" fmla="*/ 1824 w 3254"/>
                  <a:gd name="T33" fmla="*/ 989 h 3254"/>
                  <a:gd name="T34" fmla="*/ 1377 w 3254"/>
                  <a:gd name="T35" fmla="*/ 690 h 3254"/>
                  <a:gd name="T36" fmla="*/ 1438 w 3254"/>
                  <a:gd name="T37" fmla="*/ 477 h 3254"/>
                  <a:gd name="T38" fmla="*/ 1356 w 3254"/>
                  <a:gd name="T39" fmla="*/ 306 h 3254"/>
                  <a:gd name="T40" fmla="*/ 1087 w 3254"/>
                  <a:gd name="T41" fmla="*/ 195 h 3254"/>
                  <a:gd name="T42" fmla="*/ 909 w 3254"/>
                  <a:gd name="T43" fmla="*/ 258 h 3254"/>
                  <a:gd name="T44" fmla="*/ 801 w 3254"/>
                  <a:gd name="T45" fmla="*/ 451 h 3254"/>
                  <a:gd name="T46" fmla="*/ 274 w 3254"/>
                  <a:gd name="T47" fmla="*/ 347 h 3254"/>
                  <a:gd name="T48" fmla="*/ 248 w 3254"/>
                  <a:gd name="T49" fmla="*/ 126 h 3254"/>
                  <a:gd name="T50" fmla="*/ 108 w 3254"/>
                  <a:gd name="T51" fmla="*/ 0 h 3254"/>
                  <a:gd name="T52" fmla="*/ 0 w 3254"/>
                  <a:gd name="T53" fmla="*/ 0 h 3254"/>
                  <a:gd name="T54" fmla="*/ 0 w 3254"/>
                  <a:gd name="T55" fmla="*/ 3254 h 3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54" h="3254">
                    <a:moveTo>
                      <a:pt x="0" y="3254"/>
                    </a:moveTo>
                    <a:cubicBezTo>
                      <a:pt x="3254" y="3254"/>
                      <a:pt x="3254" y="3254"/>
                      <a:pt x="3254" y="3254"/>
                    </a:cubicBezTo>
                    <a:cubicBezTo>
                      <a:pt x="3254" y="3146"/>
                      <a:pt x="3254" y="3146"/>
                      <a:pt x="3254" y="3146"/>
                    </a:cubicBezTo>
                    <a:cubicBezTo>
                      <a:pt x="3254" y="3075"/>
                      <a:pt x="3200" y="3014"/>
                      <a:pt x="3128" y="3006"/>
                    </a:cubicBezTo>
                    <a:cubicBezTo>
                      <a:pt x="2907" y="2980"/>
                      <a:pt x="2907" y="2980"/>
                      <a:pt x="2907" y="2980"/>
                    </a:cubicBezTo>
                    <a:cubicBezTo>
                      <a:pt x="2888" y="2799"/>
                      <a:pt x="2853" y="2623"/>
                      <a:pt x="2803" y="2453"/>
                    </a:cubicBezTo>
                    <a:cubicBezTo>
                      <a:pt x="2996" y="2345"/>
                      <a:pt x="2996" y="2345"/>
                      <a:pt x="2996" y="2345"/>
                    </a:cubicBezTo>
                    <a:cubicBezTo>
                      <a:pt x="3060" y="2309"/>
                      <a:pt x="3087" y="2233"/>
                      <a:pt x="3059" y="2167"/>
                    </a:cubicBezTo>
                    <a:cubicBezTo>
                      <a:pt x="2948" y="1898"/>
                      <a:pt x="2948" y="1898"/>
                      <a:pt x="2948" y="1898"/>
                    </a:cubicBezTo>
                    <a:cubicBezTo>
                      <a:pt x="2920" y="1832"/>
                      <a:pt x="2847" y="1797"/>
                      <a:pt x="2777" y="1816"/>
                    </a:cubicBezTo>
                    <a:cubicBezTo>
                      <a:pt x="2564" y="1877"/>
                      <a:pt x="2564" y="1877"/>
                      <a:pt x="2564" y="1877"/>
                    </a:cubicBezTo>
                    <a:cubicBezTo>
                      <a:pt x="2478" y="1719"/>
                      <a:pt x="2377" y="1569"/>
                      <a:pt x="2265" y="1430"/>
                    </a:cubicBezTo>
                    <a:cubicBezTo>
                      <a:pt x="2403" y="1256"/>
                      <a:pt x="2403" y="1256"/>
                      <a:pt x="2403" y="1256"/>
                    </a:cubicBezTo>
                    <a:cubicBezTo>
                      <a:pt x="2448" y="1199"/>
                      <a:pt x="2443" y="1118"/>
                      <a:pt x="2393" y="1067"/>
                    </a:cubicBezTo>
                    <a:cubicBezTo>
                      <a:pt x="2187" y="861"/>
                      <a:pt x="2187" y="861"/>
                      <a:pt x="2187" y="861"/>
                    </a:cubicBezTo>
                    <a:cubicBezTo>
                      <a:pt x="2136" y="811"/>
                      <a:pt x="2055" y="806"/>
                      <a:pt x="1998" y="851"/>
                    </a:cubicBezTo>
                    <a:cubicBezTo>
                      <a:pt x="1824" y="989"/>
                      <a:pt x="1824" y="989"/>
                      <a:pt x="1824" y="989"/>
                    </a:cubicBezTo>
                    <a:cubicBezTo>
                      <a:pt x="1685" y="877"/>
                      <a:pt x="1535" y="776"/>
                      <a:pt x="1377" y="690"/>
                    </a:cubicBezTo>
                    <a:cubicBezTo>
                      <a:pt x="1438" y="477"/>
                      <a:pt x="1438" y="477"/>
                      <a:pt x="1438" y="477"/>
                    </a:cubicBezTo>
                    <a:cubicBezTo>
                      <a:pt x="1458" y="407"/>
                      <a:pt x="1423" y="334"/>
                      <a:pt x="1356" y="306"/>
                    </a:cubicBezTo>
                    <a:cubicBezTo>
                      <a:pt x="1087" y="195"/>
                      <a:pt x="1087" y="195"/>
                      <a:pt x="1087" y="195"/>
                    </a:cubicBezTo>
                    <a:cubicBezTo>
                      <a:pt x="1021" y="168"/>
                      <a:pt x="945" y="195"/>
                      <a:pt x="909" y="258"/>
                    </a:cubicBezTo>
                    <a:cubicBezTo>
                      <a:pt x="801" y="451"/>
                      <a:pt x="801" y="451"/>
                      <a:pt x="801" y="451"/>
                    </a:cubicBezTo>
                    <a:cubicBezTo>
                      <a:pt x="631" y="401"/>
                      <a:pt x="455" y="366"/>
                      <a:pt x="274" y="347"/>
                    </a:cubicBezTo>
                    <a:cubicBezTo>
                      <a:pt x="248" y="126"/>
                      <a:pt x="248" y="126"/>
                      <a:pt x="248" y="126"/>
                    </a:cubicBezTo>
                    <a:cubicBezTo>
                      <a:pt x="240" y="54"/>
                      <a:pt x="179" y="0"/>
                      <a:pt x="108" y="0"/>
                    </a:cubicBezTo>
                    <a:cubicBezTo>
                      <a:pt x="0" y="0"/>
                      <a:pt x="0" y="0"/>
                      <a:pt x="0" y="0"/>
                    </a:cubicBezTo>
                    <a:lnTo>
                      <a:pt x="0" y="3254"/>
                    </a:lnTo>
                    <a:close/>
                  </a:path>
                </a:pathLst>
              </a:custGeom>
              <a:solidFill>
                <a:srgbClr val="F2D9A9"/>
              </a:solidFill>
              <a:ln>
                <a:noFill/>
              </a:ln>
            </p:spPr>
            <p:txBody>
              <a:bodyPr vert="horz" wrap="square" lIns="45720" tIns="22860" rIns="45720" bIns="22860" numCol="1" anchor="t" anchorCtr="0" compatLnSpc="1"/>
              <a:p>
                <a:endParaRPr lang="en-US" sz="900" dirty="0">
                  <a:latin typeface="思源宋体 CN" panose="02020400000000000000" pitchFamily="18" charset="-122"/>
                </a:endParaRPr>
              </a:p>
            </p:txBody>
          </p:sp>
          <p:sp>
            <p:nvSpPr>
              <p:cNvPr id="24" name="Freeform 7"/>
              <p:cNvSpPr/>
              <p:nvPr/>
            </p:nvSpPr>
            <p:spPr bwMode="auto">
              <a:xfrm>
                <a:off x="4172837" y="3960596"/>
                <a:ext cx="1900776" cy="1900776"/>
              </a:xfrm>
              <a:custGeom>
                <a:avLst/>
                <a:gdLst>
                  <a:gd name="T0" fmla="*/ 3254 w 3254"/>
                  <a:gd name="T1" fmla="*/ 0 h 3254"/>
                  <a:gd name="T2" fmla="*/ 0 w 3254"/>
                  <a:gd name="T3" fmla="*/ 0 h 3254"/>
                  <a:gd name="T4" fmla="*/ 0 w 3254"/>
                  <a:gd name="T5" fmla="*/ 108 h 3254"/>
                  <a:gd name="T6" fmla="*/ 126 w 3254"/>
                  <a:gd name="T7" fmla="*/ 248 h 3254"/>
                  <a:gd name="T8" fmla="*/ 347 w 3254"/>
                  <a:gd name="T9" fmla="*/ 274 h 3254"/>
                  <a:gd name="T10" fmla="*/ 451 w 3254"/>
                  <a:gd name="T11" fmla="*/ 801 h 3254"/>
                  <a:gd name="T12" fmla="*/ 258 w 3254"/>
                  <a:gd name="T13" fmla="*/ 909 h 3254"/>
                  <a:gd name="T14" fmla="*/ 195 w 3254"/>
                  <a:gd name="T15" fmla="*/ 1087 h 3254"/>
                  <a:gd name="T16" fmla="*/ 306 w 3254"/>
                  <a:gd name="T17" fmla="*/ 1356 h 3254"/>
                  <a:gd name="T18" fmla="*/ 477 w 3254"/>
                  <a:gd name="T19" fmla="*/ 1438 h 3254"/>
                  <a:gd name="T20" fmla="*/ 690 w 3254"/>
                  <a:gd name="T21" fmla="*/ 1377 h 3254"/>
                  <a:gd name="T22" fmla="*/ 989 w 3254"/>
                  <a:gd name="T23" fmla="*/ 1824 h 3254"/>
                  <a:gd name="T24" fmla="*/ 851 w 3254"/>
                  <a:gd name="T25" fmla="*/ 1998 h 3254"/>
                  <a:gd name="T26" fmla="*/ 861 w 3254"/>
                  <a:gd name="T27" fmla="*/ 2187 h 3254"/>
                  <a:gd name="T28" fmla="*/ 1067 w 3254"/>
                  <a:gd name="T29" fmla="*/ 2393 h 3254"/>
                  <a:gd name="T30" fmla="*/ 1256 w 3254"/>
                  <a:gd name="T31" fmla="*/ 2403 h 3254"/>
                  <a:gd name="T32" fmla="*/ 1430 w 3254"/>
                  <a:gd name="T33" fmla="*/ 2265 h 3254"/>
                  <a:gd name="T34" fmla="*/ 1877 w 3254"/>
                  <a:gd name="T35" fmla="*/ 2564 h 3254"/>
                  <a:gd name="T36" fmla="*/ 1816 w 3254"/>
                  <a:gd name="T37" fmla="*/ 2777 h 3254"/>
                  <a:gd name="T38" fmla="*/ 1898 w 3254"/>
                  <a:gd name="T39" fmla="*/ 2948 h 3254"/>
                  <a:gd name="T40" fmla="*/ 2167 w 3254"/>
                  <a:gd name="T41" fmla="*/ 3059 h 3254"/>
                  <a:gd name="T42" fmla="*/ 2345 w 3254"/>
                  <a:gd name="T43" fmla="*/ 2996 h 3254"/>
                  <a:gd name="T44" fmla="*/ 2453 w 3254"/>
                  <a:gd name="T45" fmla="*/ 2803 h 3254"/>
                  <a:gd name="T46" fmla="*/ 2980 w 3254"/>
                  <a:gd name="T47" fmla="*/ 2907 h 3254"/>
                  <a:gd name="T48" fmla="*/ 3006 w 3254"/>
                  <a:gd name="T49" fmla="*/ 3128 h 3254"/>
                  <a:gd name="T50" fmla="*/ 3146 w 3254"/>
                  <a:gd name="T51" fmla="*/ 3254 h 3254"/>
                  <a:gd name="T52" fmla="*/ 3254 w 3254"/>
                  <a:gd name="T53" fmla="*/ 3254 h 3254"/>
                  <a:gd name="T54" fmla="*/ 3254 w 3254"/>
                  <a:gd name="T55" fmla="*/ 0 h 3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54" h="3254">
                    <a:moveTo>
                      <a:pt x="3254" y="0"/>
                    </a:moveTo>
                    <a:cubicBezTo>
                      <a:pt x="0" y="0"/>
                      <a:pt x="0" y="0"/>
                      <a:pt x="0" y="0"/>
                    </a:cubicBezTo>
                    <a:cubicBezTo>
                      <a:pt x="0" y="108"/>
                      <a:pt x="0" y="108"/>
                      <a:pt x="0" y="108"/>
                    </a:cubicBezTo>
                    <a:cubicBezTo>
                      <a:pt x="0" y="179"/>
                      <a:pt x="54" y="240"/>
                      <a:pt x="126" y="248"/>
                    </a:cubicBezTo>
                    <a:cubicBezTo>
                      <a:pt x="347" y="274"/>
                      <a:pt x="347" y="274"/>
                      <a:pt x="347" y="274"/>
                    </a:cubicBezTo>
                    <a:cubicBezTo>
                      <a:pt x="366" y="455"/>
                      <a:pt x="401" y="631"/>
                      <a:pt x="451" y="801"/>
                    </a:cubicBezTo>
                    <a:cubicBezTo>
                      <a:pt x="258" y="909"/>
                      <a:pt x="258" y="909"/>
                      <a:pt x="258" y="909"/>
                    </a:cubicBezTo>
                    <a:cubicBezTo>
                      <a:pt x="194" y="945"/>
                      <a:pt x="167" y="1021"/>
                      <a:pt x="195" y="1087"/>
                    </a:cubicBezTo>
                    <a:cubicBezTo>
                      <a:pt x="306" y="1356"/>
                      <a:pt x="306" y="1356"/>
                      <a:pt x="306" y="1356"/>
                    </a:cubicBezTo>
                    <a:cubicBezTo>
                      <a:pt x="334" y="1423"/>
                      <a:pt x="407" y="1458"/>
                      <a:pt x="477" y="1438"/>
                    </a:cubicBezTo>
                    <a:cubicBezTo>
                      <a:pt x="690" y="1377"/>
                      <a:pt x="690" y="1377"/>
                      <a:pt x="690" y="1377"/>
                    </a:cubicBezTo>
                    <a:cubicBezTo>
                      <a:pt x="776" y="1535"/>
                      <a:pt x="877" y="1685"/>
                      <a:pt x="989" y="1824"/>
                    </a:cubicBezTo>
                    <a:cubicBezTo>
                      <a:pt x="851" y="1998"/>
                      <a:pt x="851" y="1998"/>
                      <a:pt x="851" y="1998"/>
                    </a:cubicBezTo>
                    <a:cubicBezTo>
                      <a:pt x="806" y="2055"/>
                      <a:pt x="811" y="2136"/>
                      <a:pt x="861" y="2187"/>
                    </a:cubicBezTo>
                    <a:cubicBezTo>
                      <a:pt x="1067" y="2393"/>
                      <a:pt x="1067" y="2393"/>
                      <a:pt x="1067" y="2393"/>
                    </a:cubicBezTo>
                    <a:cubicBezTo>
                      <a:pt x="1118" y="2443"/>
                      <a:pt x="1199" y="2448"/>
                      <a:pt x="1256" y="2403"/>
                    </a:cubicBezTo>
                    <a:cubicBezTo>
                      <a:pt x="1430" y="2265"/>
                      <a:pt x="1430" y="2265"/>
                      <a:pt x="1430" y="2265"/>
                    </a:cubicBezTo>
                    <a:cubicBezTo>
                      <a:pt x="1569" y="2377"/>
                      <a:pt x="1719" y="2478"/>
                      <a:pt x="1877" y="2564"/>
                    </a:cubicBezTo>
                    <a:cubicBezTo>
                      <a:pt x="1816" y="2777"/>
                      <a:pt x="1816" y="2777"/>
                      <a:pt x="1816" y="2777"/>
                    </a:cubicBezTo>
                    <a:cubicBezTo>
                      <a:pt x="1796" y="2847"/>
                      <a:pt x="1831" y="2920"/>
                      <a:pt x="1898" y="2948"/>
                    </a:cubicBezTo>
                    <a:cubicBezTo>
                      <a:pt x="2167" y="3059"/>
                      <a:pt x="2167" y="3059"/>
                      <a:pt x="2167" y="3059"/>
                    </a:cubicBezTo>
                    <a:cubicBezTo>
                      <a:pt x="2233" y="3087"/>
                      <a:pt x="2309" y="3060"/>
                      <a:pt x="2345" y="2996"/>
                    </a:cubicBezTo>
                    <a:cubicBezTo>
                      <a:pt x="2453" y="2803"/>
                      <a:pt x="2453" y="2803"/>
                      <a:pt x="2453" y="2803"/>
                    </a:cubicBezTo>
                    <a:cubicBezTo>
                      <a:pt x="2623" y="2853"/>
                      <a:pt x="2799" y="2888"/>
                      <a:pt x="2980" y="2907"/>
                    </a:cubicBezTo>
                    <a:cubicBezTo>
                      <a:pt x="3006" y="3128"/>
                      <a:pt x="3006" y="3128"/>
                      <a:pt x="3006" y="3128"/>
                    </a:cubicBezTo>
                    <a:cubicBezTo>
                      <a:pt x="3014" y="3200"/>
                      <a:pt x="3075" y="3254"/>
                      <a:pt x="3146" y="3254"/>
                    </a:cubicBezTo>
                    <a:cubicBezTo>
                      <a:pt x="3254" y="3254"/>
                      <a:pt x="3254" y="3254"/>
                      <a:pt x="3254" y="3254"/>
                    </a:cubicBezTo>
                    <a:lnTo>
                      <a:pt x="3254" y="0"/>
                    </a:lnTo>
                    <a:close/>
                  </a:path>
                </a:pathLst>
              </a:custGeom>
              <a:solidFill>
                <a:srgbClr val="F2D9A9"/>
              </a:solidFill>
              <a:ln>
                <a:noFill/>
              </a:ln>
            </p:spPr>
            <p:txBody>
              <a:bodyPr vert="horz" wrap="square" lIns="45720" tIns="22860" rIns="45720" bIns="22860" numCol="1" anchor="t" anchorCtr="0" compatLnSpc="1"/>
              <a:p>
                <a:endParaRPr lang="en-US" sz="900" dirty="0">
                  <a:latin typeface="思源宋体 CN" panose="02020400000000000000" pitchFamily="18" charset="-122"/>
                </a:endParaRPr>
              </a:p>
            </p:txBody>
          </p:sp>
          <p:sp>
            <p:nvSpPr>
              <p:cNvPr id="25" name="Freeform 8"/>
              <p:cNvSpPr/>
              <p:nvPr/>
            </p:nvSpPr>
            <p:spPr bwMode="auto">
              <a:xfrm>
                <a:off x="6118389" y="3962493"/>
                <a:ext cx="1900776" cy="1900776"/>
              </a:xfrm>
              <a:custGeom>
                <a:avLst/>
                <a:gdLst>
                  <a:gd name="T0" fmla="*/ 0 w 3254"/>
                  <a:gd name="T1" fmla="*/ 0 h 3254"/>
                  <a:gd name="T2" fmla="*/ 0 w 3254"/>
                  <a:gd name="T3" fmla="*/ 3254 h 3254"/>
                  <a:gd name="T4" fmla="*/ 108 w 3254"/>
                  <a:gd name="T5" fmla="*/ 3254 h 3254"/>
                  <a:gd name="T6" fmla="*/ 248 w 3254"/>
                  <a:gd name="T7" fmla="*/ 3128 h 3254"/>
                  <a:gd name="T8" fmla="*/ 274 w 3254"/>
                  <a:gd name="T9" fmla="*/ 2907 h 3254"/>
                  <a:gd name="T10" fmla="*/ 801 w 3254"/>
                  <a:gd name="T11" fmla="*/ 2803 h 3254"/>
                  <a:gd name="T12" fmla="*/ 909 w 3254"/>
                  <a:gd name="T13" fmla="*/ 2996 h 3254"/>
                  <a:gd name="T14" fmla="*/ 1087 w 3254"/>
                  <a:gd name="T15" fmla="*/ 3059 h 3254"/>
                  <a:gd name="T16" fmla="*/ 1356 w 3254"/>
                  <a:gd name="T17" fmla="*/ 2948 h 3254"/>
                  <a:gd name="T18" fmla="*/ 1438 w 3254"/>
                  <a:gd name="T19" fmla="*/ 2777 h 3254"/>
                  <a:gd name="T20" fmla="*/ 1377 w 3254"/>
                  <a:gd name="T21" fmla="*/ 2564 h 3254"/>
                  <a:gd name="T22" fmla="*/ 1824 w 3254"/>
                  <a:gd name="T23" fmla="*/ 2265 h 3254"/>
                  <a:gd name="T24" fmla="*/ 1998 w 3254"/>
                  <a:gd name="T25" fmla="*/ 2403 h 3254"/>
                  <a:gd name="T26" fmla="*/ 2187 w 3254"/>
                  <a:gd name="T27" fmla="*/ 2393 h 3254"/>
                  <a:gd name="T28" fmla="*/ 2393 w 3254"/>
                  <a:gd name="T29" fmla="*/ 2187 h 3254"/>
                  <a:gd name="T30" fmla="*/ 2403 w 3254"/>
                  <a:gd name="T31" fmla="*/ 1998 h 3254"/>
                  <a:gd name="T32" fmla="*/ 2265 w 3254"/>
                  <a:gd name="T33" fmla="*/ 1824 h 3254"/>
                  <a:gd name="T34" fmla="*/ 2564 w 3254"/>
                  <a:gd name="T35" fmla="*/ 1377 h 3254"/>
                  <a:gd name="T36" fmla="*/ 2777 w 3254"/>
                  <a:gd name="T37" fmla="*/ 1438 h 3254"/>
                  <a:gd name="T38" fmla="*/ 2948 w 3254"/>
                  <a:gd name="T39" fmla="*/ 1356 h 3254"/>
                  <a:gd name="T40" fmla="*/ 3059 w 3254"/>
                  <a:gd name="T41" fmla="*/ 1087 h 3254"/>
                  <a:gd name="T42" fmla="*/ 2996 w 3254"/>
                  <a:gd name="T43" fmla="*/ 909 h 3254"/>
                  <a:gd name="T44" fmla="*/ 2803 w 3254"/>
                  <a:gd name="T45" fmla="*/ 801 h 3254"/>
                  <a:gd name="T46" fmla="*/ 2907 w 3254"/>
                  <a:gd name="T47" fmla="*/ 274 h 3254"/>
                  <a:gd name="T48" fmla="*/ 3128 w 3254"/>
                  <a:gd name="T49" fmla="*/ 248 h 3254"/>
                  <a:gd name="T50" fmla="*/ 3254 w 3254"/>
                  <a:gd name="T51" fmla="*/ 108 h 3254"/>
                  <a:gd name="T52" fmla="*/ 3254 w 3254"/>
                  <a:gd name="T53" fmla="*/ 0 h 3254"/>
                  <a:gd name="T54" fmla="*/ 0 w 3254"/>
                  <a:gd name="T55" fmla="*/ 0 h 3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54" h="3254">
                    <a:moveTo>
                      <a:pt x="0" y="0"/>
                    </a:moveTo>
                    <a:cubicBezTo>
                      <a:pt x="0" y="3254"/>
                      <a:pt x="0" y="3254"/>
                      <a:pt x="0" y="3254"/>
                    </a:cubicBezTo>
                    <a:cubicBezTo>
                      <a:pt x="108" y="3254"/>
                      <a:pt x="108" y="3254"/>
                      <a:pt x="108" y="3254"/>
                    </a:cubicBezTo>
                    <a:cubicBezTo>
                      <a:pt x="179" y="3254"/>
                      <a:pt x="240" y="3200"/>
                      <a:pt x="248" y="3128"/>
                    </a:cubicBezTo>
                    <a:cubicBezTo>
                      <a:pt x="274" y="2907"/>
                      <a:pt x="274" y="2907"/>
                      <a:pt x="274" y="2907"/>
                    </a:cubicBezTo>
                    <a:cubicBezTo>
                      <a:pt x="455" y="2888"/>
                      <a:pt x="631" y="2853"/>
                      <a:pt x="801" y="2803"/>
                    </a:cubicBezTo>
                    <a:cubicBezTo>
                      <a:pt x="909" y="2996"/>
                      <a:pt x="909" y="2996"/>
                      <a:pt x="909" y="2996"/>
                    </a:cubicBezTo>
                    <a:cubicBezTo>
                      <a:pt x="945" y="3060"/>
                      <a:pt x="1021" y="3087"/>
                      <a:pt x="1087" y="3059"/>
                    </a:cubicBezTo>
                    <a:cubicBezTo>
                      <a:pt x="1356" y="2948"/>
                      <a:pt x="1356" y="2948"/>
                      <a:pt x="1356" y="2948"/>
                    </a:cubicBezTo>
                    <a:cubicBezTo>
                      <a:pt x="1423" y="2920"/>
                      <a:pt x="1458" y="2847"/>
                      <a:pt x="1438" y="2777"/>
                    </a:cubicBezTo>
                    <a:cubicBezTo>
                      <a:pt x="1377" y="2564"/>
                      <a:pt x="1377" y="2564"/>
                      <a:pt x="1377" y="2564"/>
                    </a:cubicBezTo>
                    <a:cubicBezTo>
                      <a:pt x="1535" y="2478"/>
                      <a:pt x="1685" y="2377"/>
                      <a:pt x="1824" y="2265"/>
                    </a:cubicBezTo>
                    <a:cubicBezTo>
                      <a:pt x="1998" y="2403"/>
                      <a:pt x="1998" y="2403"/>
                      <a:pt x="1998" y="2403"/>
                    </a:cubicBezTo>
                    <a:cubicBezTo>
                      <a:pt x="2055" y="2448"/>
                      <a:pt x="2136" y="2443"/>
                      <a:pt x="2187" y="2393"/>
                    </a:cubicBezTo>
                    <a:cubicBezTo>
                      <a:pt x="2393" y="2187"/>
                      <a:pt x="2393" y="2187"/>
                      <a:pt x="2393" y="2187"/>
                    </a:cubicBezTo>
                    <a:cubicBezTo>
                      <a:pt x="2443" y="2136"/>
                      <a:pt x="2448" y="2055"/>
                      <a:pt x="2403" y="1998"/>
                    </a:cubicBezTo>
                    <a:cubicBezTo>
                      <a:pt x="2265" y="1824"/>
                      <a:pt x="2265" y="1824"/>
                      <a:pt x="2265" y="1824"/>
                    </a:cubicBezTo>
                    <a:cubicBezTo>
                      <a:pt x="2377" y="1685"/>
                      <a:pt x="2478" y="1535"/>
                      <a:pt x="2564" y="1377"/>
                    </a:cubicBezTo>
                    <a:cubicBezTo>
                      <a:pt x="2777" y="1438"/>
                      <a:pt x="2777" y="1438"/>
                      <a:pt x="2777" y="1438"/>
                    </a:cubicBezTo>
                    <a:cubicBezTo>
                      <a:pt x="2847" y="1458"/>
                      <a:pt x="2920" y="1423"/>
                      <a:pt x="2948" y="1356"/>
                    </a:cubicBezTo>
                    <a:cubicBezTo>
                      <a:pt x="3059" y="1087"/>
                      <a:pt x="3059" y="1087"/>
                      <a:pt x="3059" y="1087"/>
                    </a:cubicBezTo>
                    <a:cubicBezTo>
                      <a:pt x="3087" y="1021"/>
                      <a:pt x="3060" y="945"/>
                      <a:pt x="2996" y="909"/>
                    </a:cubicBezTo>
                    <a:cubicBezTo>
                      <a:pt x="2803" y="801"/>
                      <a:pt x="2803" y="801"/>
                      <a:pt x="2803" y="801"/>
                    </a:cubicBezTo>
                    <a:cubicBezTo>
                      <a:pt x="2853" y="631"/>
                      <a:pt x="2888" y="455"/>
                      <a:pt x="2907" y="274"/>
                    </a:cubicBezTo>
                    <a:cubicBezTo>
                      <a:pt x="3128" y="248"/>
                      <a:pt x="3128" y="248"/>
                      <a:pt x="3128" y="248"/>
                    </a:cubicBezTo>
                    <a:cubicBezTo>
                      <a:pt x="3200" y="240"/>
                      <a:pt x="3254" y="179"/>
                      <a:pt x="3254" y="108"/>
                    </a:cubicBezTo>
                    <a:cubicBezTo>
                      <a:pt x="3254" y="0"/>
                      <a:pt x="3254" y="0"/>
                      <a:pt x="3254" y="0"/>
                    </a:cubicBezTo>
                    <a:lnTo>
                      <a:pt x="0" y="0"/>
                    </a:lnTo>
                    <a:close/>
                  </a:path>
                </a:pathLst>
              </a:custGeom>
              <a:solidFill>
                <a:srgbClr val="AED8D8"/>
              </a:solidFill>
              <a:ln>
                <a:noFill/>
              </a:ln>
            </p:spPr>
            <p:txBody>
              <a:bodyPr vert="horz" wrap="square" lIns="45720" tIns="22860" rIns="45720" bIns="22860" numCol="1" anchor="t" anchorCtr="0" compatLnSpc="1"/>
              <a:p>
                <a:endParaRPr lang="en-US" sz="900" dirty="0">
                  <a:latin typeface="思源宋体 CN" panose="02020400000000000000" pitchFamily="18" charset="-122"/>
                </a:endParaRPr>
              </a:p>
            </p:txBody>
          </p:sp>
          <p:sp>
            <p:nvSpPr>
              <p:cNvPr id="15" name="Freeform 13"/>
              <p:cNvSpPr>
                <a:spLocks noEditPoints="1"/>
              </p:cNvSpPr>
              <p:nvPr/>
            </p:nvSpPr>
            <p:spPr bwMode="auto">
              <a:xfrm>
                <a:off x="5042812" y="2768475"/>
                <a:ext cx="553606" cy="737471"/>
              </a:xfrm>
              <a:custGeom>
                <a:avLst/>
                <a:gdLst>
                  <a:gd name="T0" fmla="*/ 176 w 1205"/>
                  <a:gd name="T1" fmla="*/ 494 h 1613"/>
                  <a:gd name="T2" fmla="*/ 50 w 1205"/>
                  <a:gd name="T3" fmla="*/ 335 h 1613"/>
                  <a:gd name="T4" fmla="*/ 209 w 1205"/>
                  <a:gd name="T5" fmla="*/ 462 h 1613"/>
                  <a:gd name="T6" fmla="*/ 367 w 1205"/>
                  <a:gd name="T7" fmla="*/ 335 h 1613"/>
                  <a:gd name="T8" fmla="*/ 241 w 1205"/>
                  <a:gd name="T9" fmla="*/ 494 h 1613"/>
                  <a:gd name="T10" fmla="*/ 367 w 1205"/>
                  <a:gd name="T11" fmla="*/ 653 h 1613"/>
                  <a:gd name="T12" fmla="*/ 335 w 1205"/>
                  <a:gd name="T13" fmla="*/ 653 h 1613"/>
                  <a:gd name="T14" fmla="*/ 83 w 1205"/>
                  <a:gd name="T15" fmla="*/ 653 h 1613"/>
                  <a:gd name="T16" fmla="*/ 50 w 1205"/>
                  <a:gd name="T17" fmla="*/ 653 h 1613"/>
                  <a:gd name="T18" fmla="*/ 1135 w 1205"/>
                  <a:gd name="T19" fmla="*/ 1047 h 1613"/>
                  <a:gd name="T20" fmla="*/ 976 w 1205"/>
                  <a:gd name="T21" fmla="*/ 1174 h 1613"/>
                  <a:gd name="T22" fmla="*/ 818 w 1205"/>
                  <a:gd name="T23" fmla="*/ 1047 h 1613"/>
                  <a:gd name="T24" fmla="*/ 944 w 1205"/>
                  <a:gd name="T25" fmla="*/ 1206 h 1613"/>
                  <a:gd name="T26" fmla="*/ 818 w 1205"/>
                  <a:gd name="T27" fmla="*/ 1365 h 1613"/>
                  <a:gd name="T28" fmla="*/ 850 w 1205"/>
                  <a:gd name="T29" fmla="*/ 1365 h 1613"/>
                  <a:gd name="T30" fmla="*/ 1102 w 1205"/>
                  <a:gd name="T31" fmla="*/ 1365 h 1613"/>
                  <a:gd name="T32" fmla="*/ 1135 w 1205"/>
                  <a:gd name="T33" fmla="*/ 1365 h 1613"/>
                  <a:gd name="T34" fmla="*/ 1008 w 1205"/>
                  <a:gd name="T35" fmla="*/ 1206 h 1613"/>
                  <a:gd name="T36" fmla="*/ 1135 w 1205"/>
                  <a:gd name="T37" fmla="*/ 1047 h 1613"/>
                  <a:gd name="T38" fmla="*/ 165 w 1205"/>
                  <a:gd name="T39" fmla="*/ 1613 h 1613"/>
                  <a:gd name="T40" fmla="*/ 165 w 1205"/>
                  <a:gd name="T41" fmla="*/ 1282 h 1613"/>
                  <a:gd name="T42" fmla="*/ 285 w 1205"/>
                  <a:gd name="T43" fmla="*/ 1447 h 1613"/>
                  <a:gd name="T44" fmla="*/ 46 w 1205"/>
                  <a:gd name="T45" fmla="*/ 1447 h 1613"/>
                  <a:gd name="T46" fmla="*/ 285 w 1205"/>
                  <a:gd name="T47" fmla="*/ 1447 h 1613"/>
                  <a:gd name="T48" fmla="*/ 1020 w 1205"/>
                  <a:gd name="T49" fmla="*/ 0 h 1613"/>
                  <a:gd name="T50" fmla="*/ 1020 w 1205"/>
                  <a:gd name="T51" fmla="*/ 331 h 1613"/>
                  <a:gd name="T52" fmla="*/ 900 w 1205"/>
                  <a:gd name="T53" fmla="*/ 166 h 1613"/>
                  <a:gd name="T54" fmla="*/ 1139 w 1205"/>
                  <a:gd name="T55" fmla="*/ 166 h 1613"/>
                  <a:gd name="T56" fmla="*/ 900 w 1205"/>
                  <a:gd name="T57" fmla="*/ 166 h 1613"/>
                  <a:gd name="T58" fmla="*/ 831 w 1205"/>
                  <a:gd name="T59" fmla="*/ 607 h 1613"/>
                  <a:gd name="T60" fmla="*/ 997 w 1205"/>
                  <a:gd name="T61" fmla="*/ 498 h 1613"/>
                  <a:gd name="T62" fmla="*/ 800 w 1205"/>
                  <a:gd name="T63" fmla="*/ 792 h 1613"/>
                  <a:gd name="T64" fmla="*/ 142 w 1205"/>
                  <a:gd name="T65" fmla="*/ 1206 h 1613"/>
                  <a:gd name="T66" fmla="*/ 188 w 1205"/>
                  <a:gd name="T67" fmla="*/ 1206 h 1613"/>
                  <a:gd name="T68" fmla="*/ 808 w 1205"/>
                  <a:gd name="T69" fmla="*/ 837 h 1613"/>
                  <a:gd name="T70" fmla="*/ 1043 w 1205"/>
                  <a:gd name="T71" fmla="*/ 500 h 1613"/>
                  <a:gd name="T72" fmla="*/ 1205 w 1205"/>
                  <a:gd name="T73" fmla="*/ 610 h 1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5" h="1613">
                    <a:moveTo>
                      <a:pt x="50" y="620"/>
                    </a:moveTo>
                    <a:cubicBezTo>
                      <a:pt x="176" y="494"/>
                      <a:pt x="176" y="494"/>
                      <a:pt x="176" y="494"/>
                    </a:cubicBezTo>
                    <a:cubicBezTo>
                      <a:pt x="50" y="368"/>
                      <a:pt x="50" y="368"/>
                      <a:pt x="50" y="368"/>
                    </a:cubicBezTo>
                    <a:cubicBezTo>
                      <a:pt x="41" y="359"/>
                      <a:pt x="41" y="344"/>
                      <a:pt x="50" y="335"/>
                    </a:cubicBezTo>
                    <a:cubicBezTo>
                      <a:pt x="59" y="326"/>
                      <a:pt x="74" y="326"/>
                      <a:pt x="83" y="335"/>
                    </a:cubicBezTo>
                    <a:cubicBezTo>
                      <a:pt x="209" y="462"/>
                      <a:pt x="209" y="462"/>
                      <a:pt x="209" y="462"/>
                    </a:cubicBezTo>
                    <a:cubicBezTo>
                      <a:pt x="335" y="335"/>
                      <a:pt x="335" y="335"/>
                      <a:pt x="335" y="335"/>
                    </a:cubicBezTo>
                    <a:cubicBezTo>
                      <a:pt x="344" y="326"/>
                      <a:pt x="358" y="326"/>
                      <a:pt x="367" y="335"/>
                    </a:cubicBezTo>
                    <a:cubicBezTo>
                      <a:pt x="376" y="344"/>
                      <a:pt x="376" y="359"/>
                      <a:pt x="367" y="368"/>
                    </a:cubicBezTo>
                    <a:cubicBezTo>
                      <a:pt x="241" y="494"/>
                      <a:pt x="241" y="494"/>
                      <a:pt x="241" y="494"/>
                    </a:cubicBezTo>
                    <a:cubicBezTo>
                      <a:pt x="367" y="620"/>
                      <a:pt x="367" y="620"/>
                      <a:pt x="367" y="620"/>
                    </a:cubicBezTo>
                    <a:cubicBezTo>
                      <a:pt x="376" y="629"/>
                      <a:pt x="376" y="644"/>
                      <a:pt x="367" y="653"/>
                    </a:cubicBezTo>
                    <a:cubicBezTo>
                      <a:pt x="363" y="657"/>
                      <a:pt x="357" y="659"/>
                      <a:pt x="351" y="659"/>
                    </a:cubicBezTo>
                    <a:cubicBezTo>
                      <a:pt x="345" y="659"/>
                      <a:pt x="339" y="657"/>
                      <a:pt x="335" y="653"/>
                    </a:cubicBezTo>
                    <a:cubicBezTo>
                      <a:pt x="209" y="526"/>
                      <a:pt x="209" y="526"/>
                      <a:pt x="209" y="526"/>
                    </a:cubicBezTo>
                    <a:cubicBezTo>
                      <a:pt x="83" y="653"/>
                      <a:pt x="83" y="653"/>
                      <a:pt x="83" y="653"/>
                    </a:cubicBezTo>
                    <a:cubicBezTo>
                      <a:pt x="78" y="657"/>
                      <a:pt x="72" y="659"/>
                      <a:pt x="66" y="659"/>
                    </a:cubicBezTo>
                    <a:cubicBezTo>
                      <a:pt x="61" y="659"/>
                      <a:pt x="55" y="657"/>
                      <a:pt x="50" y="653"/>
                    </a:cubicBezTo>
                    <a:cubicBezTo>
                      <a:pt x="41" y="644"/>
                      <a:pt x="41" y="629"/>
                      <a:pt x="50" y="620"/>
                    </a:cubicBezTo>
                    <a:close/>
                    <a:moveTo>
                      <a:pt x="1135" y="1047"/>
                    </a:moveTo>
                    <a:cubicBezTo>
                      <a:pt x="1126" y="1038"/>
                      <a:pt x="1111" y="1038"/>
                      <a:pt x="1102" y="1047"/>
                    </a:cubicBezTo>
                    <a:cubicBezTo>
                      <a:pt x="976" y="1174"/>
                      <a:pt x="976" y="1174"/>
                      <a:pt x="976" y="1174"/>
                    </a:cubicBezTo>
                    <a:cubicBezTo>
                      <a:pt x="850" y="1047"/>
                      <a:pt x="850" y="1047"/>
                      <a:pt x="850" y="1047"/>
                    </a:cubicBezTo>
                    <a:cubicBezTo>
                      <a:pt x="841" y="1038"/>
                      <a:pt x="826" y="1038"/>
                      <a:pt x="818" y="1047"/>
                    </a:cubicBezTo>
                    <a:cubicBezTo>
                      <a:pt x="809" y="1056"/>
                      <a:pt x="809" y="1071"/>
                      <a:pt x="818" y="1080"/>
                    </a:cubicBezTo>
                    <a:cubicBezTo>
                      <a:pt x="944" y="1206"/>
                      <a:pt x="944" y="1206"/>
                      <a:pt x="944" y="1206"/>
                    </a:cubicBezTo>
                    <a:cubicBezTo>
                      <a:pt x="818" y="1332"/>
                      <a:pt x="818" y="1332"/>
                      <a:pt x="818" y="1332"/>
                    </a:cubicBezTo>
                    <a:cubicBezTo>
                      <a:pt x="809" y="1341"/>
                      <a:pt x="809" y="1356"/>
                      <a:pt x="818" y="1365"/>
                    </a:cubicBezTo>
                    <a:cubicBezTo>
                      <a:pt x="822" y="1369"/>
                      <a:pt x="828" y="1371"/>
                      <a:pt x="834" y="1371"/>
                    </a:cubicBezTo>
                    <a:cubicBezTo>
                      <a:pt x="840" y="1371"/>
                      <a:pt x="845" y="1369"/>
                      <a:pt x="850" y="1365"/>
                    </a:cubicBezTo>
                    <a:cubicBezTo>
                      <a:pt x="976" y="1238"/>
                      <a:pt x="976" y="1238"/>
                      <a:pt x="976" y="1238"/>
                    </a:cubicBezTo>
                    <a:cubicBezTo>
                      <a:pt x="1102" y="1365"/>
                      <a:pt x="1102" y="1365"/>
                      <a:pt x="1102" y="1365"/>
                    </a:cubicBezTo>
                    <a:cubicBezTo>
                      <a:pt x="1107" y="1369"/>
                      <a:pt x="1113" y="1371"/>
                      <a:pt x="1119" y="1371"/>
                    </a:cubicBezTo>
                    <a:cubicBezTo>
                      <a:pt x="1124" y="1371"/>
                      <a:pt x="1130" y="1369"/>
                      <a:pt x="1135" y="1365"/>
                    </a:cubicBezTo>
                    <a:cubicBezTo>
                      <a:pt x="1144" y="1356"/>
                      <a:pt x="1144" y="1341"/>
                      <a:pt x="1135" y="1332"/>
                    </a:cubicBezTo>
                    <a:cubicBezTo>
                      <a:pt x="1008" y="1206"/>
                      <a:pt x="1008" y="1206"/>
                      <a:pt x="1008" y="1206"/>
                    </a:cubicBezTo>
                    <a:cubicBezTo>
                      <a:pt x="1135" y="1080"/>
                      <a:pt x="1135" y="1080"/>
                      <a:pt x="1135" y="1080"/>
                    </a:cubicBezTo>
                    <a:cubicBezTo>
                      <a:pt x="1144" y="1071"/>
                      <a:pt x="1144" y="1056"/>
                      <a:pt x="1135" y="1047"/>
                    </a:cubicBezTo>
                    <a:close/>
                    <a:moveTo>
                      <a:pt x="331" y="1447"/>
                    </a:moveTo>
                    <a:cubicBezTo>
                      <a:pt x="331" y="1538"/>
                      <a:pt x="256" y="1613"/>
                      <a:pt x="165" y="1613"/>
                    </a:cubicBezTo>
                    <a:cubicBezTo>
                      <a:pt x="74" y="1613"/>
                      <a:pt x="0" y="1538"/>
                      <a:pt x="0" y="1447"/>
                    </a:cubicBezTo>
                    <a:cubicBezTo>
                      <a:pt x="0" y="1356"/>
                      <a:pt x="74" y="1282"/>
                      <a:pt x="165" y="1282"/>
                    </a:cubicBezTo>
                    <a:cubicBezTo>
                      <a:pt x="256" y="1282"/>
                      <a:pt x="331" y="1356"/>
                      <a:pt x="331" y="1447"/>
                    </a:cubicBezTo>
                    <a:close/>
                    <a:moveTo>
                      <a:pt x="285" y="1447"/>
                    </a:moveTo>
                    <a:cubicBezTo>
                      <a:pt x="285" y="1381"/>
                      <a:pt x="231" y="1328"/>
                      <a:pt x="165" y="1328"/>
                    </a:cubicBezTo>
                    <a:cubicBezTo>
                      <a:pt x="99" y="1328"/>
                      <a:pt x="46" y="1381"/>
                      <a:pt x="46" y="1447"/>
                    </a:cubicBezTo>
                    <a:cubicBezTo>
                      <a:pt x="46" y="1513"/>
                      <a:pt x="99" y="1567"/>
                      <a:pt x="165" y="1567"/>
                    </a:cubicBezTo>
                    <a:cubicBezTo>
                      <a:pt x="231" y="1567"/>
                      <a:pt x="285" y="1513"/>
                      <a:pt x="285" y="1447"/>
                    </a:cubicBezTo>
                    <a:close/>
                    <a:moveTo>
                      <a:pt x="854" y="166"/>
                    </a:moveTo>
                    <a:cubicBezTo>
                      <a:pt x="854" y="75"/>
                      <a:pt x="928" y="0"/>
                      <a:pt x="1020" y="0"/>
                    </a:cubicBezTo>
                    <a:cubicBezTo>
                      <a:pt x="1111" y="0"/>
                      <a:pt x="1185" y="75"/>
                      <a:pt x="1185" y="166"/>
                    </a:cubicBezTo>
                    <a:cubicBezTo>
                      <a:pt x="1185" y="257"/>
                      <a:pt x="1111" y="331"/>
                      <a:pt x="1020" y="331"/>
                    </a:cubicBezTo>
                    <a:cubicBezTo>
                      <a:pt x="928" y="331"/>
                      <a:pt x="854" y="257"/>
                      <a:pt x="854" y="166"/>
                    </a:cubicBezTo>
                    <a:close/>
                    <a:moveTo>
                      <a:pt x="900" y="166"/>
                    </a:moveTo>
                    <a:cubicBezTo>
                      <a:pt x="900" y="232"/>
                      <a:pt x="954" y="285"/>
                      <a:pt x="1020" y="285"/>
                    </a:cubicBezTo>
                    <a:cubicBezTo>
                      <a:pt x="1086" y="285"/>
                      <a:pt x="1139" y="232"/>
                      <a:pt x="1139" y="166"/>
                    </a:cubicBezTo>
                    <a:cubicBezTo>
                      <a:pt x="1139" y="100"/>
                      <a:pt x="1086" y="46"/>
                      <a:pt x="1020" y="46"/>
                    </a:cubicBezTo>
                    <a:cubicBezTo>
                      <a:pt x="954" y="46"/>
                      <a:pt x="900" y="100"/>
                      <a:pt x="900" y="166"/>
                    </a:cubicBezTo>
                    <a:close/>
                    <a:moveTo>
                      <a:pt x="1020" y="407"/>
                    </a:moveTo>
                    <a:cubicBezTo>
                      <a:pt x="831" y="607"/>
                      <a:pt x="831" y="607"/>
                      <a:pt x="831" y="607"/>
                    </a:cubicBezTo>
                    <a:cubicBezTo>
                      <a:pt x="864" y="638"/>
                      <a:pt x="864" y="638"/>
                      <a:pt x="864" y="638"/>
                    </a:cubicBezTo>
                    <a:cubicBezTo>
                      <a:pt x="997" y="498"/>
                      <a:pt x="997" y="498"/>
                      <a:pt x="997" y="498"/>
                    </a:cubicBezTo>
                    <a:cubicBezTo>
                      <a:pt x="997" y="560"/>
                      <a:pt x="997" y="560"/>
                      <a:pt x="997" y="560"/>
                    </a:cubicBezTo>
                    <a:cubicBezTo>
                      <a:pt x="997" y="670"/>
                      <a:pt x="909" y="774"/>
                      <a:pt x="800" y="792"/>
                    </a:cubicBezTo>
                    <a:cubicBezTo>
                      <a:pt x="442" y="852"/>
                      <a:pt x="442" y="852"/>
                      <a:pt x="442" y="852"/>
                    </a:cubicBezTo>
                    <a:cubicBezTo>
                      <a:pt x="269" y="881"/>
                      <a:pt x="142" y="1030"/>
                      <a:pt x="142" y="1206"/>
                    </a:cubicBezTo>
                    <a:cubicBezTo>
                      <a:pt x="142" y="1219"/>
                      <a:pt x="153" y="1229"/>
                      <a:pt x="165" y="1229"/>
                    </a:cubicBezTo>
                    <a:cubicBezTo>
                      <a:pt x="178" y="1229"/>
                      <a:pt x="188" y="1219"/>
                      <a:pt x="188" y="1206"/>
                    </a:cubicBezTo>
                    <a:cubicBezTo>
                      <a:pt x="188" y="1052"/>
                      <a:pt x="298" y="922"/>
                      <a:pt x="450" y="897"/>
                    </a:cubicBezTo>
                    <a:cubicBezTo>
                      <a:pt x="808" y="837"/>
                      <a:pt x="808" y="837"/>
                      <a:pt x="808" y="837"/>
                    </a:cubicBezTo>
                    <a:cubicBezTo>
                      <a:pt x="937" y="816"/>
                      <a:pt x="1043" y="691"/>
                      <a:pt x="1043" y="560"/>
                    </a:cubicBezTo>
                    <a:cubicBezTo>
                      <a:pt x="1043" y="500"/>
                      <a:pt x="1043" y="500"/>
                      <a:pt x="1043" y="500"/>
                    </a:cubicBezTo>
                    <a:cubicBezTo>
                      <a:pt x="1171" y="641"/>
                      <a:pt x="1171" y="641"/>
                      <a:pt x="1171" y="641"/>
                    </a:cubicBezTo>
                    <a:cubicBezTo>
                      <a:pt x="1205" y="610"/>
                      <a:pt x="1205" y="610"/>
                      <a:pt x="1205" y="610"/>
                    </a:cubicBezTo>
                    <a:lnTo>
                      <a:pt x="1020" y="407"/>
                    </a:lnTo>
                    <a:close/>
                  </a:path>
                </a:pathLst>
              </a:custGeom>
              <a:solidFill>
                <a:schemeClr val="bg1"/>
              </a:solidFill>
              <a:ln>
                <a:noFill/>
              </a:ln>
            </p:spPr>
            <p:txBody>
              <a:bodyPr vert="horz" wrap="square" lIns="45720" tIns="22860" rIns="45720" bIns="22860" numCol="1" anchor="t" anchorCtr="0" compatLnSpc="1"/>
              <a:p>
                <a:endParaRPr lang="en-US" sz="900" dirty="0">
                  <a:solidFill>
                    <a:schemeClr val="bg1"/>
                  </a:solidFill>
                  <a:latin typeface="思源宋体 CN" panose="02020400000000000000" pitchFamily="18" charset="-122"/>
                </a:endParaRPr>
              </a:p>
            </p:txBody>
          </p:sp>
          <p:sp>
            <p:nvSpPr>
              <p:cNvPr id="27" name="Freeform 32"/>
              <p:cNvSpPr>
                <a:spLocks noEditPoints="1"/>
              </p:cNvSpPr>
              <p:nvPr/>
            </p:nvSpPr>
            <p:spPr bwMode="auto">
              <a:xfrm>
                <a:off x="6466394" y="4195846"/>
                <a:ext cx="699221" cy="714993"/>
              </a:xfrm>
              <a:custGeom>
                <a:avLst/>
                <a:gdLst>
                  <a:gd name="T0" fmla="*/ 425 w 1114"/>
                  <a:gd name="T1" fmla="*/ 518 h 1141"/>
                  <a:gd name="T2" fmla="*/ 437 w 1114"/>
                  <a:gd name="T3" fmla="*/ 540 h 1141"/>
                  <a:gd name="T4" fmla="*/ 328 w 1114"/>
                  <a:gd name="T5" fmla="*/ 598 h 1141"/>
                  <a:gd name="T6" fmla="*/ 457 w 1114"/>
                  <a:gd name="T7" fmla="*/ 651 h 1141"/>
                  <a:gd name="T8" fmla="*/ 570 w 1114"/>
                  <a:gd name="T9" fmla="*/ 356 h 1141"/>
                  <a:gd name="T10" fmla="*/ 305 w 1114"/>
                  <a:gd name="T11" fmla="*/ 697 h 1141"/>
                  <a:gd name="T12" fmla="*/ 20 w 1114"/>
                  <a:gd name="T13" fmla="*/ 901 h 1141"/>
                  <a:gd name="T14" fmla="*/ 228 w 1114"/>
                  <a:gd name="T15" fmla="*/ 586 h 1141"/>
                  <a:gd name="T16" fmla="*/ 616 w 1114"/>
                  <a:gd name="T17" fmla="*/ 309 h 1141"/>
                  <a:gd name="T18" fmla="*/ 363 w 1114"/>
                  <a:gd name="T19" fmla="*/ 674 h 1141"/>
                  <a:gd name="T20" fmla="*/ 268 w 1114"/>
                  <a:gd name="T21" fmla="*/ 543 h 1141"/>
                  <a:gd name="T22" fmla="*/ 313 w 1114"/>
                  <a:gd name="T23" fmla="*/ 612 h 1141"/>
                  <a:gd name="T24" fmla="*/ 600 w 1114"/>
                  <a:gd name="T25" fmla="*/ 325 h 1141"/>
                  <a:gd name="T26" fmla="*/ 245 w 1114"/>
                  <a:gd name="T27" fmla="*/ 604 h 1141"/>
                  <a:gd name="T28" fmla="*/ 342 w 1114"/>
                  <a:gd name="T29" fmla="*/ 663 h 1141"/>
                  <a:gd name="T30" fmla="*/ 297 w 1114"/>
                  <a:gd name="T31" fmla="*/ 628 h 1141"/>
                  <a:gd name="T32" fmla="*/ 263 w 1114"/>
                  <a:gd name="T33" fmla="*/ 584 h 1141"/>
                  <a:gd name="T34" fmla="*/ 289 w 1114"/>
                  <a:gd name="T35" fmla="*/ 681 h 1141"/>
                  <a:gd name="T36" fmla="*/ 36 w 1114"/>
                  <a:gd name="T37" fmla="*/ 885 h 1141"/>
                  <a:gd name="T38" fmla="*/ 1114 w 1114"/>
                  <a:gd name="T39" fmla="*/ 195 h 1141"/>
                  <a:gd name="T40" fmla="*/ 366 w 1114"/>
                  <a:gd name="T41" fmla="*/ 1092 h 1141"/>
                  <a:gd name="T42" fmla="*/ 273 w 1114"/>
                  <a:gd name="T43" fmla="*/ 776 h 1141"/>
                  <a:gd name="T44" fmla="*/ 323 w 1114"/>
                  <a:gd name="T45" fmla="*/ 1045 h 1141"/>
                  <a:gd name="T46" fmla="*/ 1017 w 1114"/>
                  <a:gd name="T47" fmla="*/ 157 h 1141"/>
                  <a:gd name="T48" fmla="*/ 903 w 1114"/>
                  <a:gd name="T49" fmla="*/ 106 h 1141"/>
                  <a:gd name="T50" fmla="*/ 822 w 1114"/>
                  <a:gd name="T51" fmla="*/ 76 h 1141"/>
                  <a:gd name="T52" fmla="*/ 799 w 1114"/>
                  <a:gd name="T53" fmla="*/ 76 h 1141"/>
                  <a:gd name="T54" fmla="*/ 719 w 1114"/>
                  <a:gd name="T55" fmla="*/ 106 h 1141"/>
                  <a:gd name="T56" fmla="*/ 649 w 1114"/>
                  <a:gd name="T57" fmla="*/ 117 h 1141"/>
                  <a:gd name="T58" fmla="*/ 580 w 1114"/>
                  <a:gd name="T59" fmla="*/ 106 h 1141"/>
                  <a:gd name="T60" fmla="*/ 499 w 1114"/>
                  <a:gd name="T61" fmla="*/ 76 h 1141"/>
                  <a:gd name="T62" fmla="*/ 476 w 1114"/>
                  <a:gd name="T63" fmla="*/ 76 h 1141"/>
                  <a:gd name="T64" fmla="*/ 395 w 1114"/>
                  <a:gd name="T65" fmla="*/ 106 h 1141"/>
                  <a:gd name="T66" fmla="*/ 296 w 1114"/>
                  <a:gd name="T67" fmla="*/ 255 h 1141"/>
                  <a:gd name="T68" fmla="*/ 323 w 1114"/>
                  <a:gd name="T69" fmla="*/ 53 h 1141"/>
                  <a:gd name="T70" fmla="*/ 418 w 1114"/>
                  <a:gd name="T71" fmla="*/ 11 h 1141"/>
                  <a:gd name="T72" fmla="*/ 487 w 1114"/>
                  <a:gd name="T73" fmla="*/ 0 h 1141"/>
                  <a:gd name="T74" fmla="*/ 557 w 1114"/>
                  <a:gd name="T75" fmla="*/ 11 h 1141"/>
                  <a:gd name="T76" fmla="*/ 638 w 1114"/>
                  <a:gd name="T77" fmla="*/ 53 h 1141"/>
                  <a:gd name="T78" fmla="*/ 660 w 1114"/>
                  <a:gd name="T79" fmla="*/ 53 h 1141"/>
                  <a:gd name="T80" fmla="*/ 741 w 1114"/>
                  <a:gd name="T81" fmla="*/ 11 h 1141"/>
                  <a:gd name="T82" fmla="*/ 811 w 1114"/>
                  <a:gd name="T83" fmla="*/ 0 h 1141"/>
                  <a:gd name="T84" fmla="*/ 880 w 1114"/>
                  <a:gd name="T85" fmla="*/ 11 h 1141"/>
                  <a:gd name="T86" fmla="*/ 991 w 1114"/>
                  <a:gd name="T87" fmla="*/ 53 h 1141"/>
                  <a:gd name="T88" fmla="*/ 1114 w 1114"/>
                  <a:gd name="T89" fmla="*/ 195 h 1141"/>
                  <a:gd name="T90" fmla="*/ 1040 w 1114"/>
                  <a:gd name="T91" fmla="*/ 1019 h 1141"/>
                  <a:gd name="T92" fmla="*/ 415 w 1114"/>
                  <a:gd name="T93" fmla="*/ 1118 h 1141"/>
                  <a:gd name="T94" fmla="*/ 798 w 1114"/>
                  <a:gd name="T95" fmla="*/ 651 h 1141"/>
                  <a:gd name="T96" fmla="*/ 715 w 1114"/>
                  <a:gd name="T97" fmla="*/ 989 h 1141"/>
                  <a:gd name="T98" fmla="*/ 798 w 1114"/>
                  <a:gd name="T99" fmla="*/ 651 h 1141"/>
                  <a:gd name="T100" fmla="*/ 786 w 1114"/>
                  <a:gd name="T101" fmla="*/ 966 h 1141"/>
                  <a:gd name="T102" fmla="*/ 671 w 1114"/>
                  <a:gd name="T103" fmla="*/ 977 h 1141"/>
                  <a:gd name="T104" fmla="*/ 566 w 1114"/>
                  <a:gd name="T105" fmla="*/ 757 h 1141"/>
                  <a:gd name="T106" fmla="*/ 589 w 1114"/>
                  <a:gd name="T107" fmla="*/ 769 h 1141"/>
                  <a:gd name="T108" fmla="*/ 935 w 1114"/>
                  <a:gd name="T109" fmla="*/ 575 h 1141"/>
                  <a:gd name="T110" fmla="*/ 853 w 1114"/>
                  <a:gd name="T111" fmla="*/ 989 h 1141"/>
                  <a:gd name="T112" fmla="*/ 935 w 1114"/>
                  <a:gd name="T113" fmla="*/ 575 h 1141"/>
                  <a:gd name="T114" fmla="*/ 924 w 1114"/>
                  <a:gd name="T115" fmla="*/ 966 h 1141"/>
                  <a:gd name="T116" fmla="*/ 804 w 1114"/>
                  <a:gd name="T117" fmla="*/ 434 h 1141"/>
                  <a:gd name="T118" fmla="*/ 877 w 1114"/>
                  <a:gd name="T119" fmla="*/ 383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4" h="1141">
                    <a:moveTo>
                      <a:pt x="346" y="489"/>
                    </a:moveTo>
                    <a:cubicBezTo>
                      <a:pt x="341" y="486"/>
                      <a:pt x="340" y="479"/>
                      <a:pt x="344" y="474"/>
                    </a:cubicBezTo>
                    <a:cubicBezTo>
                      <a:pt x="347" y="468"/>
                      <a:pt x="355" y="467"/>
                      <a:pt x="360" y="471"/>
                    </a:cubicBezTo>
                    <a:cubicBezTo>
                      <a:pt x="425" y="518"/>
                      <a:pt x="425" y="518"/>
                      <a:pt x="425" y="518"/>
                    </a:cubicBezTo>
                    <a:cubicBezTo>
                      <a:pt x="533" y="378"/>
                      <a:pt x="533" y="378"/>
                      <a:pt x="533" y="378"/>
                    </a:cubicBezTo>
                    <a:cubicBezTo>
                      <a:pt x="537" y="374"/>
                      <a:pt x="544" y="373"/>
                      <a:pt x="549" y="376"/>
                    </a:cubicBezTo>
                    <a:cubicBezTo>
                      <a:pt x="554" y="380"/>
                      <a:pt x="555" y="387"/>
                      <a:pt x="551" y="392"/>
                    </a:cubicBezTo>
                    <a:cubicBezTo>
                      <a:pt x="437" y="540"/>
                      <a:pt x="437" y="540"/>
                      <a:pt x="437" y="540"/>
                    </a:cubicBezTo>
                    <a:cubicBezTo>
                      <a:pt x="435" y="543"/>
                      <a:pt x="431" y="545"/>
                      <a:pt x="428" y="545"/>
                    </a:cubicBezTo>
                    <a:cubicBezTo>
                      <a:pt x="425" y="545"/>
                      <a:pt x="423" y="544"/>
                      <a:pt x="421" y="543"/>
                    </a:cubicBezTo>
                    <a:lnTo>
                      <a:pt x="346" y="489"/>
                    </a:lnTo>
                    <a:close/>
                    <a:moveTo>
                      <a:pt x="328" y="598"/>
                    </a:moveTo>
                    <a:cubicBezTo>
                      <a:pt x="256" y="527"/>
                      <a:pt x="256" y="411"/>
                      <a:pt x="328" y="340"/>
                    </a:cubicBezTo>
                    <a:cubicBezTo>
                      <a:pt x="399" y="268"/>
                      <a:pt x="515" y="268"/>
                      <a:pt x="586" y="340"/>
                    </a:cubicBezTo>
                    <a:cubicBezTo>
                      <a:pt x="657" y="411"/>
                      <a:pt x="657" y="527"/>
                      <a:pt x="586" y="598"/>
                    </a:cubicBezTo>
                    <a:cubicBezTo>
                      <a:pt x="550" y="634"/>
                      <a:pt x="504" y="651"/>
                      <a:pt x="457" y="651"/>
                    </a:cubicBezTo>
                    <a:cubicBezTo>
                      <a:pt x="410" y="651"/>
                      <a:pt x="363" y="634"/>
                      <a:pt x="328" y="598"/>
                    </a:cubicBezTo>
                    <a:close/>
                    <a:moveTo>
                      <a:pt x="344" y="582"/>
                    </a:moveTo>
                    <a:cubicBezTo>
                      <a:pt x="406" y="644"/>
                      <a:pt x="508" y="644"/>
                      <a:pt x="570" y="582"/>
                    </a:cubicBezTo>
                    <a:cubicBezTo>
                      <a:pt x="632" y="520"/>
                      <a:pt x="632" y="418"/>
                      <a:pt x="570" y="356"/>
                    </a:cubicBezTo>
                    <a:cubicBezTo>
                      <a:pt x="539" y="325"/>
                      <a:pt x="498" y="309"/>
                      <a:pt x="457" y="309"/>
                    </a:cubicBezTo>
                    <a:cubicBezTo>
                      <a:pt x="416" y="309"/>
                      <a:pt x="375" y="325"/>
                      <a:pt x="344" y="356"/>
                    </a:cubicBezTo>
                    <a:cubicBezTo>
                      <a:pt x="281" y="418"/>
                      <a:pt x="281" y="520"/>
                      <a:pt x="344" y="582"/>
                    </a:cubicBezTo>
                    <a:close/>
                    <a:moveTo>
                      <a:pt x="305" y="697"/>
                    </a:moveTo>
                    <a:cubicBezTo>
                      <a:pt x="97" y="906"/>
                      <a:pt x="97" y="906"/>
                      <a:pt x="97" y="906"/>
                    </a:cubicBezTo>
                    <a:cubicBezTo>
                      <a:pt x="87" y="916"/>
                      <a:pt x="74" y="921"/>
                      <a:pt x="61" y="921"/>
                    </a:cubicBezTo>
                    <a:cubicBezTo>
                      <a:pt x="47" y="921"/>
                      <a:pt x="35" y="916"/>
                      <a:pt x="25" y="906"/>
                    </a:cubicBezTo>
                    <a:cubicBezTo>
                      <a:pt x="20" y="901"/>
                      <a:pt x="20" y="901"/>
                      <a:pt x="20" y="901"/>
                    </a:cubicBezTo>
                    <a:cubicBezTo>
                      <a:pt x="0" y="882"/>
                      <a:pt x="0" y="850"/>
                      <a:pt x="20" y="830"/>
                    </a:cubicBezTo>
                    <a:cubicBezTo>
                      <a:pt x="229" y="620"/>
                      <a:pt x="229" y="620"/>
                      <a:pt x="229" y="620"/>
                    </a:cubicBezTo>
                    <a:cubicBezTo>
                      <a:pt x="228" y="620"/>
                      <a:pt x="228" y="620"/>
                      <a:pt x="228" y="620"/>
                    </a:cubicBezTo>
                    <a:cubicBezTo>
                      <a:pt x="219" y="611"/>
                      <a:pt x="219" y="595"/>
                      <a:pt x="228" y="586"/>
                    </a:cubicBezTo>
                    <a:cubicBezTo>
                      <a:pt x="252" y="562"/>
                      <a:pt x="252" y="562"/>
                      <a:pt x="252" y="562"/>
                    </a:cubicBezTo>
                    <a:cubicBezTo>
                      <a:pt x="250" y="559"/>
                      <a:pt x="249" y="555"/>
                      <a:pt x="247" y="552"/>
                    </a:cubicBezTo>
                    <a:cubicBezTo>
                      <a:pt x="214" y="468"/>
                      <a:pt x="234" y="373"/>
                      <a:pt x="297" y="309"/>
                    </a:cubicBezTo>
                    <a:cubicBezTo>
                      <a:pt x="385" y="221"/>
                      <a:pt x="528" y="221"/>
                      <a:pt x="616" y="309"/>
                    </a:cubicBezTo>
                    <a:cubicBezTo>
                      <a:pt x="704" y="397"/>
                      <a:pt x="704" y="540"/>
                      <a:pt x="616" y="628"/>
                    </a:cubicBezTo>
                    <a:cubicBezTo>
                      <a:pt x="573" y="671"/>
                      <a:pt x="516" y="694"/>
                      <a:pt x="457" y="694"/>
                    </a:cubicBezTo>
                    <a:cubicBezTo>
                      <a:pt x="429" y="694"/>
                      <a:pt x="401" y="689"/>
                      <a:pt x="374" y="679"/>
                    </a:cubicBezTo>
                    <a:cubicBezTo>
                      <a:pt x="370" y="677"/>
                      <a:pt x="367" y="675"/>
                      <a:pt x="363" y="674"/>
                    </a:cubicBezTo>
                    <a:cubicBezTo>
                      <a:pt x="340" y="697"/>
                      <a:pt x="340" y="697"/>
                      <a:pt x="340" y="697"/>
                    </a:cubicBezTo>
                    <a:cubicBezTo>
                      <a:pt x="335" y="702"/>
                      <a:pt x="329" y="704"/>
                      <a:pt x="322" y="704"/>
                    </a:cubicBezTo>
                    <a:cubicBezTo>
                      <a:pt x="316" y="704"/>
                      <a:pt x="310" y="702"/>
                      <a:pt x="305" y="697"/>
                    </a:cubicBezTo>
                    <a:close/>
                    <a:moveTo>
                      <a:pt x="268" y="543"/>
                    </a:moveTo>
                    <a:cubicBezTo>
                      <a:pt x="270" y="549"/>
                      <a:pt x="273" y="554"/>
                      <a:pt x="276" y="560"/>
                    </a:cubicBezTo>
                    <a:cubicBezTo>
                      <a:pt x="276" y="560"/>
                      <a:pt x="276" y="560"/>
                      <a:pt x="276" y="560"/>
                    </a:cubicBezTo>
                    <a:cubicBezTo>
                      <a:pt x="282" y="573"/>
                      <a:pt x="291" y="586"/>
                      <a:pt x="301" y="598"/>
                    </a:cubicBezTo>
                    <a:cubicBezTo>
                      <a:pt x="305" y="603"/>
                      <a:pt x="309" y="608"/>
                      <a:pt x="313" y="612"/>
                    </a:cubicBezTo>
                    <a:cubicBezTo>
                      <a:pt x="329" y="628"/>
                      <a:pt x="346" y="640"/>
                      <a:pt x="365" y="650"/>
                    </a:cubicBezTo>
                    <a:cubicBezTo>
                      <a:pt x="371" y="653"/>
                      <a:pt x="377" y="655"/>
                      <a:pt x="382" y="657"/>
                    </a:cubicBezTo>
                    <a:cubicBezTo>
                      <a:pt x="457" y="687"/>
                      <a:pt x="543" y="669"/>
                      <a:pt x="600" y="612"/>
                    </a:cubicBezTo>
                    <a:cubicBezTo>
                      <a:pt x="679" y="533"/>
                      <a:pt x="679" y="405"/>
                      <a:pt x="600" y="325"/>
                    </a:cubicBezTo>
                    <a:cubicBezTo>
                      <a:pt x="561" y="286"/>
                      <a:pt x="509" y="266"/>
                      <a:pt x="457" y="266"/>
                    </a:cubicBezTo>
                    <a:cubicBezTo>
                      <a:pt x="405" y="266"/>
                      <a:pt x="353" y="286"/>
                      <a:pt x="313" y="325"/>
                    </a:cubicBezTo>
                    <a:cubicBezTo>
                      <a:pt x="256" y="383"/>
                      <a:pt x="238" y="468"/>
                      <a:pt x="268" y="543"/>
                    </a:cubicBezTo>
                    <a:close/>
                    <a:moveTo>
                      <a:pt x="245" y="604"/>
                    </a:moveTo>
                    <a:cubicBezTo>
                      <a:pt x="245" y="604"/>
                      <a:pt x="245" y="604"/>
                      <a:pt x="245" y="604"/>
                    </a:cubicBezTo>
                    <a:cubicBezTo>
                      <a:pt x="321" y="681"/>
                      <a:pt x="321" y="681"/>
                      <a:pt x="321" y="681"/>
                    </a:cubicBezTo>
                    <a:cubicBezTo>
                      <a:pt x="322" y="681"/>
                      <a:pt x="323" y="681"/>
                      <a:pt x="324" y="681"/>
                    </a:cubicBezTo>
                    <a:cubicBezTo>
                      <a:pt x="342" y="663"/>
                      <a:pt x="342" y="663"/>
                      <a:pt x="342" y="663"/>
                    </a:cubicBezTo>
                    <a:cubicBezTo>
                      <a:pt x="341" y="663"/>
                      <a:pt x="341" y="662"/>
                      <a:pt x="341" y="662"/>
                    </a:cubicBezTo>
                    <a:cubicBezTo>
                      <a:pt x="334" y="658"/>
                      <a:pt x="327" y="653"/>
                      <a:pt x="320" y="648"/>
                    </a:cubicBezTo>
                    <a:cubicBezTo>
                      <a:pt x="319" y="647"/>
                      <a:pt x="318" y="646"/>
                      <a:pt x="316" y="645"/>
                    </a:cubicBezTo>
                    <a:cubicBezTo>
                      <a:pt x="310" y="640"/>
                      <a:pt x="303" y="634"/>
                      <a:pt x="297" y="628"/>
                    </a:cubicBezTo>
                    <a:cubicBezTo>
                      <a:pt x="291" y="622"/>
                      <a:pt x="286" y="616"/>
                      <a:pt x="281" y="609"/>
                    </a:cubicBezTo>
                    <a:cubicBezTo>
                      <a:pt x="279" y="608"/>
                      <a:pt x="278" y="606"/>
                      <a:pt x="277" y="605"/>
                    </a:cubicBezTo>
                    <a:cubicBezTo>
                      <a:pt x="272" y="598"/>
                      <a:pt x="267" y="591"/>
                      <a:pt x="263" y="584"/>
                    </a:cubicBezTo>
                    <a:cubicBezTo>
                      <a:pt x="263" y="584"/>
                      <a:pt x="263" y="584"/>
                      <a:pt x="263" y="584"/>
                    </a:cubicBezTo>
                    <a:cubicBezTo>
                      <a:pt x="244" y="602"/>
                      <a:pt x="244" y="602"/>
                      <a:pt x="244" y="602"/>
                    </a:cubicBezTo>
                    <a:cubicBezTo>
                      <a:pt x="244" y="602"/>
                      <a:pt x="244" y="603"/>
                      <a:pt x="244" y="604"/>
                    </a:cubicBezTo>
                    <a:lnTo>
                      <a:pt x="245" y="604"/>
                    </a:lnTo>
                    <a:close/>
                    <a:moveTo>
                      <a:pt x="289" y="681"/>
                    </a:moveTo>
                    <a:cubicBezTo>
                      <a:pt x="245" y="636"/>
                      <a:pt x="245" y="636"/>
                      <a:pt x="245" y="636"/>
                    </a:cubicBezTo>
                    <a:cubicBezTo>
                      <a:pt x="36" y="846"/>
                      <a:pt x="36" y="846"/>
                      <a:pt x="36" y="846"/>
                    </a:cubicBezTo>
                    <a:cubicBezTo>
                      <a:pt x="31" y="851"/>
                      <a:pt x="28" y="858"/>
                      <a:pt x="28" y="866"/>
                    </a:cubicBezTo>
                    <a:cubicBezTo>
                      <a:pt x="28" y="873"/>
                      <a:pt x="31" y="880"/>
                      <a:pt x="36" y="885"/>
                    </a:cubicBezTo>
                    <a:cubicBezTo>
                      <a:pt x="41" y="890"/>
                      <a:pt x="41" y="890"/>
                      <a:pt x="41" y="890"/>
                    </a:cubicBezTo>
                    <a:cubicBezTo>
                      <a:pt x="52" y="901"/>
                      <a:pt x="70" y="901"/>
                      <a:pt x="80" y="890"/>
                    </a:cubicBezTo>
                    <a:lnTo>
                      <a:pt x="289" y="681"/>
                    </a:lnTo>
                    <a:close/>
                    <a:moveTo>
                      <a:pt x="1114" y="195"/>
                    </a:moveTo>
                    <a:cubicBezTo>
                      <a:pt x="1114" y="1092"/>
                      <a:pt x="1114" y="1092"/>
                      <a:pt x="1114" y="1092"/>
                    </a:cubicBezTo>
                    <a:cubicBezTo>
                      <a:pt x="1114" y="1119"/>
                      <a:pt x="1092" y="1141"/>
                      <a:pt x="1065" y="1141"/>
                    </a:cubicBezTo>
                    <a:cubicBezTo>
                      <a:pt x="415" y="1141"/>
                      <a:pt x="415" y="1141"/>
                      <a:pt x="415" y="1141"/>
                    </a:cubicBezTo>
                    <a:cubicBezTo>
                      <a:pt x="388" y="1141"/>
                      <a:pt x="366" y="1119"/>
                      <a:pt x="366" y="1092"/>
                    </a:cubicBezTo>
                    <a:cubicBezTo>
                      <a:pt x="366" y="1068"/>
                      <a:pt x="366" y="1068"/>
                      <a:pt x="366" y="1068"/>
                    </a:cubicBezTo>
                    <a:cubicBezTo>
                      <a:pt x="323" y="1068"/>
                      <a:pt x="323" y="1068"/>
                      <a:pt x="323" y="1068"/>
                    </a:cubicBezTo>
                    <a:cubicBezTo>
                      <a:pt x="295" y="1068"/>
                      <a:pt x="273" y="1046"/>
                      <a:pt x="273" y="1019"/>
                    </a:cubicBezTo>
                    <a:cubicBezTo>
                      <a:pt x="273" y="776"/>
                      <a:pt x="273" y="776"/>
                      <a:pt x="273" y="776"/>
                    </a:cubicBezTo>
                    <a:cubicBezTo>
                      <a:pt x="273" y="769"/>
                      <a:pt x="278" y="764"/>
                      <a:pt x="285" y="764"/>
                    </a:cubicBezTo>
                    <a:cubicBezTo>
                      <a:pt x="291" y="764"/>
                      <a:pt x="296" y="769"/>
                      <a:pt x="296" y="776"/>
                    </a:cubicBezTo>
                    <a:cubicBezTo>
                      <a:pt x="296" y="1019"/>
                      <a:pt x="296" y="1019"/>
                      <a:pt x="296" y="1019"/>
                    </a:cubicBezTo>
                    <a:cubicBezTo>
                      <a:pt x="296" y="1033"/>
                      <a:pt x="308" y="1045"/>
                      <a:pt x="323" y="1045"/>
                    </a:cubicBezTo>
                    <a:cubicBezTo>
                      <a:pt x="378" y="1045"/>
                      <a:pt x="378" y="1045"/>
                      <a:pt x="378" y="1045"/>
                    </a:cubicBezTo>
                    <a:cubicBezTo>
                      <a:pt x="991" y="1045"/>
                      <a:pt x="991" y="1045"/>
                      <a:pt x="991" y="1045"/>
                    </a:cubicBezTo>
                    <a:cubicBezTo>
                      <a:pt x="1005" y="1045"/>
                      <a:pt x="1017" y="1033"/>
                      <a:pt x="1017" y="1019"/>
                    </a:cubicBezTo>
                    <a:cubicBezTo>
                      <a:pt x="1017" y="157"/>
                      <a:pt x="1017" y="157"/>
                      <a:pt x="1017" y="157"/>
                    </a:cubicBezTo>
                    <a:cubicBezTo>
                      <a:pt x="1017" y="102"/>
                      <a:pt x="1017" y="102"/>
                      <a:pt x="1017" y="102"/>
                    </a:cubicBezTo>
                    <a:cubicBezTo>
                      <a:pt x="1017" y="88"/>
                      <a:pt x="1005" y="76"/>
                      <a:pt x="991" y="76"/>
                    </a:cubicBezTo>
                    <a:cubicBezTo>
                      <a:pt x="903" y="76"/>
                      <a:pt x="903" y="76"/>
                      <a:pt x="903" y="76"/>
                    </a:cubicBezTo>
                    <a:cubicBezTo>
                      <a:pt x="903" y="106"/>
                      <a:pt x="903" y="106"/>
                      <a:pt x="903" y="106"/>
                    </a:cubicBezTo>
                    <a:cubicBezTo>
                      <a:pt x="903" y="112"/>
                      <a:pt x="898" y="117"/>
                      <a:pt x="892" y="117"/>
                    </a:cubicBezTo>
                    <a:cubicBezTo>
                      <a:pt x="885" y="117"/>
                      <a:pt x="880" y="112"/>
                      <a:pt x="880" y="106"/>
                    </a:cubicBezTo>
                    <a:cubicBezTo>
                      <a:pt x="880" y="76"/>
                      <a:pt x="880" y="76"/>
                      <a:pt x="880" y="76"/>
                    </a:cubicBezTo>
                    <a:cubicBezTo>
                      <a:pt x="822" y="76"/>
                      <a:pt x="822" y="76"/>
                      <a:pt x="822" y="76"/>
                    </a:cubicBezTo>
                    <a:cubicBezTo>
                      <a:pt x="822" y="106"/>
                      <a:pt x="822" y="106"/>
                      <a:pt x="822" y="106"/>
                    </a:cubicBezTo>
                    <a:cubicBezTo>
                      <a:pt x="822" y="112"/>
                      <a:pt x="817" y="117"/>
                      <a:pt x="811" y="117"/>
                    </a:cubicBezTo>
                    <a:cubicBezTo>
                      <a:pt x="804" y="117"/>
                      <a:pt x="799" y="112"/>
                      <a:pt x="799" y="106"/>
                    </a:cubicBezTo>
                    <a:cubicBezTo>
                      <a:pt x="799" y="76"/>
                      <a:pt x="799" y="76"/>
                      <a:pt x="799" y="76"/>
                    </a:cubicBezTo>
                    <a:cubicBezTo>
                      <a:pt x="741" y="76"/>
                      <a:pt x="741" y="76"/>
                      <a:pt x="741" y="76"/>
                    </a:cubicBezTo>
                    <a:cubicBezTo>
                      <a:pt x="741" y="106"/>
                      <a:pt x="741" y="106"/>
                      <a:pt x="741" y="106"/>
                    </a:cubicBezTo>
                    <a:cubicBezTo>
                      <a:pt x="741" y="112"/>
                      <a:pt x="736" y="117"/>
                      <a:pt x="730" y="117"/>
                    </a:cubicBezTo>
                    <a:cubicBezTo>
                      <a:pt x="724" y="117"/>
                      <a:pt x="719" y="112"/>
                      <a:pt x="719" y="106"/>
                    </a:cubicBezTo>
                    <a:cubicBezTo>
                      <a:pt x="719" y="76"/>
                      <a:pt x="719" y="76"/>
                      <a:pt x="719" y="76"/>
                    </a:cubicBezTo>
                    <a:cubicBezTo>
                      <a:pt x="660" y="76"/>
                      <a:pt x="660" y="76"/>
                      <a:pt x="660" y="76"/>
                    </a:cubicBezTo>
                    <a:cubicBezTo>
                      <a:pt x="660" y="106"/>
                      <a:pt x="660" y="106"/>
                      <a:pt x="660" y="106"/>
                    </a:cubicBezTo>
                    <a:cubicBezTo>
                      <a:pt x="660" y="112"/>
                      <a:pt x="655" y="117"/>
                      <a:pt x="649" y="117"/>
                    </a:cubicBezTo>
                    <a:cubicBezTo>
                      <a:pt x="643" y="117"/>
                      <a:pt x="638" y="112"/>
                      <a:pt x="638" y="106"/>
                    </a:cubicBezTo>
                    <a:cubicBezTo>
                      <a:pt x="638" y="76"/>
                      <a:pt x="638" y="76"/>
                      <a:pt x="638" y="76"/>
                    </a:cubicBezTo>
                    <a:cubicBezTo>
                      <a:pt x="580" y="76"/>
                      <a:pt x="580" y="76"/>
                      <a:pt x="580" y="76"/>
                    </a:cubicBezTo>
                    <a:cubicBezTo>
                      <a:pt x="580" y="106"/>
                      <a:pt x="580" y="106"/>
                      <a:pt x="580" y="106"/>
                    </a:cubicBezTo>
                    <a:cubicBezTo>
                      <a:pt x="580" y="112"/>
                      <a:pt x="574" y="117"/>
                      <a:pt x="568" y="117"/>
                    </a:cubicBezTo>
                    <a:cubicBezTo>
                      <a:pt x="562" y="117"/>
                      <a:pt x="557" y="112"/>
                      <a:pt x="557" y="106"/>
                    </a:cubicBezTo>
                    <a:cubicBezTo>
                      <a:pt x="557" y="76"/>
                      <a:pt x="557" y="76"/>
                      <a:pt x="557" y="76"/>
                    </a:cubicBezTo>
                    <a:cubicBezTo>
                      <a:pt x="499" y="76"/>
                      <a:pt x="499" y="76"/>
                      <a:pt x="499" y="76"/>
                    </a:cubicBezTo>
                    <a:cubicBezTo>
                      <a:pt x="499" y="106"/>
                      <a:pt x="499" y="106"/>
                      <a:pt x="499" y="106"/>
                    </a:cubicBezTo>
                    <a:cubicBezTo>
                      <a:pt x="499" y="112"/>
                      <a:pt x="494" y="117"/>
                      <a:pt x="487" y="117"/>
                    </a:cubicBezTo>
                    <a:cubicBezTo>
                      <a:pt x="481" y="117"/>
                      <a:pt x="476" y="112"/>
                      <a:pt x="476" y="106"/>
                    </a:cubicBezTo>
                    <a:cubicBezTo>
                      <a:pt x="476" y="76"/>
                      <a:pt x="476" y="76"/>
                      <a:pt x="476" y="76"/>
                    </a:cubicBezTo>
                    <a:cubicBezTo>
                      <a:pt x="418" y="76"/>
                      <a:pt x="418" y="76"/>
                      <a:pt x="418" y="76"/>
                    </a:cubicBezTo>
                    <a:cubicBezTo>
                      <a:pt x="418" y="106"/>
                      <a:pt x="418" y="106"/>
                      <a:pt x="418" y="106"/>
                    </a:cubicBezTo>
                    <a:cubicBezTo>
                      <a:pt x="418" y="112"/>
                      <a:pt x="413" y="117"/>
                      <a:pt x="406" y="117"/>
                    </a:cubicBezTo>
                    <a:cubicBezTo>
                      <a:pt x="400" y="117"/>
                      <a:pt x="395" y="112"/>
                      <a:pt x="395" y="106"/>
                    </a:cubicBezTo>
                    <a:cubicBezTo>
                      <a:pt x="395" y="76"/>
                      <a:pt x="395" y="76"/>
                      <a:pt x="395" y="76"/>
                    </a:cubicBezTo>
                    <a:cubicBezTo>
                      <a:pt x="323" y="76"/>
                      <a:pt x="323" y="76"/>
                      <a:pt x="323" y="76"/>
                    </a:cubicBezTo>
                    <a:cubicBezTo>
                      <a:pt x="308" y="76"/>
                      <a:pt x="296" y="88"/>
                      <a:pt x="296" y="102"/>
                    </a:cubicBezTo>
                    <a:cubicBezTo>
                      <a:pt x="296" y="255"/>
                      <a:pt x="296" y="255"/>
                      <a:pt x="296" y="255"/>
                    </a:cubicBezTo>
                    <a:cubicBezTo>
                      <a:pt x="296" y="261"/>
                      <a:pt x="291" y="266"/>
                      <a:pt x="285" y="266"/>
                    </a:cubicBezTo>
                    <a:cubicBezTo>
                      <a:pt x="278" y="266"/>
                      <a:pt x="273" y="261"/>
                      <a:pt x="273" y="255"/>
                    </a:cubicBezTo>
                    <a:cubicBezTo>
                      <a:pt x="273" y="102"/>
                      <a:pt x="273" y="102"/>
                      <a:pt x="273" y="102"/>
                    </a:cubicBezTo>
                    <a:cubicBezTo>
                      <a:pt x="273" y="75"/>
                      <a:pt x="295" y="53"/>
                      <a:pt x="323" y="53"/>
                    </a:cubicBezTo>
                    <a:cubicBezTo>
                      <a:pt x="395" y="53"/>
                      <a:pt x="395" y="53"/>
                      <a:pt x="395" y="53"/>
                    </a:cubicBezTo>
                    <a:cubicBezTo>
                      <a:pt x="395" y="11"/>
                      <a:pt x="395" y="11"/>
                      <a:pt x="395" y="11"/>
                    </a:cubicBezTo>
                    <a:cubicBezTo>
                      <a:pt x="395" y="5"/>
                      <a:pt x="400" y="0"/>
                      <a:pt x="406" y="0"/>
                    </a:cubicBezTo>
                    <a:cubicBezTo>
                      <a:pt x="413" y="0"/>
                      <a:pt x="418" y="5"/>
                      <a:pt x="418" y="11"/>
                    </a:cubicBezTo>
                    <a:cubicBezTo>
                      <a:pt x="418" y="53"/>
                      <a:pt x="418" y="53"/>
                      <a:pt x="418" y="53"/>
                    </a:cubicBezTo>
                    <a:cubicBezTo>
                      <a:pt x="476" y="53"/>
                      <a:pt x="476" y="53"/>
                      <a:pt x="476" y="53"/>
                    </a:cubicBezTo>
                    <a:cubicBezTo>
                      <a:pt x="476" y="11"/>
                      <a:pt x="476" y="11"/>
                      <a:pt x="476" y="11"/>
                    </a:cubicBezTo>
                    <a:cubicBezTo>
                      <a:pt x="476" y="5"/>
                      <a:pt x="481" y="0"/>
                      <a:pt x="487" y="0"/>
                    </a:cubicBezTo>
                    <a:cubicBezTo>
                      <a:pt x="494" y="0"/>
                      <a:pt x="499" y="5"/>
                      <a:pt x="499" y="11"/>
                    </a:cubicBezTo>
                    <a:cubicBezTo>
                      <a:pt x="499" y="53"/>
                      <a:pt x="499" y="53"/>
                      <a:pt x="499" y="53"/>
                    </a:cubicBezTo>
                    <a:cubicBezTo>
                      <a:pt x="557" y="53"/>
                      <a:pt x="557" y="53"/>
                      <a:pt x="557" y="53"/>
                    </a:cubicBezTo>
                    <a:cubicBezTo>
                      <a:pt x="557" y="11"/>
                      <a:pt x="557" y="11"/>
                      <a:pt x="557" y="11"/>
                    </a:cubicBezTo>
                    <a:cubicBezTo>
                      <a:pt x="557" y="5"/>
                      <a:pt x="562" y="0"/>
                      <a:pt x="568" y="0"/>
                    </a:cubicBezTo>
                    <a:cubicBezTo>
                      <a:pt x="574" y="0"/>
                      <a:pt x="580" y="5"/>
                      <a:pt x="580" y="11"/>
                    </a:cubicBezTo>
                    <a:cubicBezTo>
                      <a:pt x="580" y="53"/>
                      <a:pt x="580" y="53"/>
                      <a:pt x="580" y="53"/>
                    </a:cubicBezTo>
                    <a:cubicBezTo>
                      <a:pt x="638" y="53"/>
                      <a:pt x="638" y="53"/>
                      <a:pt x="638" y="53"/>
                    </a:cubicBezTo>
                    <a:cubicBezTo>
                      <a:pt x="638" y="11"/>
                      <a:pt x="638" y="11"/>
                      <a:pt x="638" y="11"/>
                    </a:cubicBezTo>
                    <a:cubicBezTo>
                      <a:pt x="638" y="5"/>
                      <a:pt x="643" y="0"/>
                      <a:pt x="649" y="0"/>
                    </a:cubicBezTo>
                    <a:cubicBezTo>
                      <a:pt x="655" y="0"/>
                      <a:pt x="660" y="5"/>
                      <a:pt x="660" y="11"/>
                    </a:cubicBezTo>
                    <a:cubicBezTo>
                      <a:pt x="660" y="53"/>
                      <a:pt x="660" y="53"/>
                      <a:pt x="660" y="53"/>
                    </a:cubicBezTo>
                    <a:cubicBezTo>
                      <a:pt x="719" y="53"/>
                      <a:pt x="719" y="53"/>
                      <a:pt x="719" y="53"/>
                    </a:cubicBezTo>
                    <a:cubicBezTo>
                      <a:pt x="719" y="11"/>
                      <a:pt x="719" y="11"/>
                      <a:pt x="719" y="11"/>
                    </a:cubicBezTo>
                    <a:cubicBezTo>
                      <a:pt x="719" y="5"/>
                      <a:pt x="724" y="0"/>
                      <a:pt x="730" y="0"/>
                    </a:cubicBezTo>
                    <a:cubicBezTo>
                      <a:pt x="736" y="0"/>
                      <a:pt x="741" y="5"/>
                      <a:pt x="741" y="11"/>
                    </a:cubicBezTo>
                    <a:cubicBezTo>
                      <a:pt x="741" y="53"/>
                      <a:pt x="741" y="53"/>
                      <a:pt x="741" y="53"/>
                    </a:cubicBezTo>
                    <a:cubicBezTo>
                      <a:pt x="799" y="53"/>
                      <a:pt x="799" y="53"/>
                      <a:pt x="799" y="53"/>
                    </a:cubicBezTo>
                    <a:cubicBezTo>
                      <a:pt x="799" y="11"/>
                      <a:pt x="799" y="11"/>
                      <a:pt x="799" y="11"/>
                    </a:cubicBezTo>
                    <a:cubicBezTo>
                      <a:pt x="799" y="5"/>
                      <a:pt x="804" y="0"/>
                      <a:pt x="811" y="0"/>
                    </a:cubicBezTo>
                    <a:cubicBezTo>
                      <a:pt x="817" y="0"/>
                      <a:pt x="822" y="5"/>
                      <a:pt x="822" y="11"/>
                    </a:cubicBezTo>
                    <a:cubicBezTo>
                      <a:pt x="822" y="53"/>
                      <a:pt x="822" y="53"/>
                      <a:pt x="822" y="53"/>
                    </a:cubicBezTo>
                    <a:cubicBezTo>
                      <a:pt x="880" y="53"/>
                      <a:pt x="880" y="53"/>
                      <a:pt x="880" y="53"/>
                    </a:cubicBezTo>
                    <a:cubicBezTo>
                      <a:pt x="880" y="11"/>
                      <a:pt x="880" y="11"/>
                      <a:pt x="880" y="11"/>
                    </a:cubicBezTo>
                    <a:cubicBezTo>
                      <a:pt x="880" y="5"/>
                      <a:pt x="885" y="0"/>
                      <a:pt x="892" y="0"/>
                    </a:cubicBezTo>
                    <a:cubicBezTo>
                      <a:pt x="898" y="0"/>
                      <a:pt x="903" y="5"/>
                      <a:pt x="903" y="11"/>
                    </a:cubicBezTo>
                    <a:cubicBezTo>
                      <a:pt x="903" y="53"/>
                      <a:pt x="903" y="53"/>
                      <a:pt x="903" y="53"/>
                    </a:cubicBezTo>
                    <a:cubicBezTo>
                      <a:pt x="991" y="53"/>
                      <a:pt x="991" y="53"/>
                      <a:pt x="991" y="53"/>
                    </a:cubicBezTo>
                    <a:cubicBezTo>
                      <a:pt x="1018" y="53"/>
                      <a:pt x="1040" y="75"/>
                      <a:pt x="1040" y="102"/>
                    </a:cubicBezTo>
                    <a:cubicBezTo>
                      <a:pt x="1040" y="145"/>
                      <a:pt x="1040" y="145"/>
                      <a:pt x="1040" y="145"/>
                    </a:cubicBezTo>
                    <a:cubicBezTo>
                      <a:pt x="1065" y="145"/>
                      <a:pt x="1065" y="145"/>
                      <a:pt x="1065" y="145"/>
                    </a:cubicBezTo>
                    <a:cubicBezTo>
                      <a:pt x="1092" y="145"/>
                      <a:pt x="1114" y="167"/>
                      <a:pt x="1114" y="195"/>
                    </a:cubicBezTo>
                    <a:close/>
                    <a:moveTo>
                      <a:pt x="1091" y="195"/>
                    </a:moveTo>
                    <a:cubicBezTo>
                      <a:pt x="1091" y="180"/>
                      <a:pt x="1079" y="168"/>
                      <a:pt x="1065" y="168"/>
                    </a:cubicBezTo>
                    <a:cubicBezTo>
                      <a:pt x="1040" y="168"/>
                      <a:pt x="1040" y="168"/>
                      <a:pt x="1040" y="168"/>
                    </a:cubicBezTo>
                    <a:cubicBezTo>
                      <a:pt x="1040" y="1019"/>
                      <a:pt x="1040" y="1019"/>
                      <a:pt x="1040" y="1019"/>
                    </a:cubicBezTo>
                    <a:cubicBezTo>
                      <a:pt x="1040" y="1046"/>
                      <a:pt x="1018" y="1068"/>
                      <a:pt x="991" y="1068"/>
                    </a:cubicBezTo>
                    <a:cubicBezTo>
                      <a:pt x="389" y="1068"/>
                      <a:pt x="389" y="1068"/>
                      <a:pt x="389" y="1068"/>
                    </a:cubicBezTo>
                    <a:cubicBezTo>
                      <a:pt x="389" y="1092"/>
                      <a:pt x="389" y="1092"/>
                      <a:pt x="389" y="1092"/>
                    </a:cubicBezTo>
                    <a:cubicBezTo>
                      <a:pt x="389" y="1107"/>
                      <a:pt x="401" y="1118"/>
                      <a:pt x="415" y="1118"/>
                    </a:cubicBezTo>
                    <a:cubicBezTo>
                      <a:pt x="1065" y="1118"/>
                      <a:pt x="1065" y="1118"/>
                      <a:pt x="1065" y="1118"/>
                    </a:cubicBezTo>
                    <a:cubicBezTo>
                      <a:pt x="1079" y="1118"/>
                      <a:pt x="1091" y="1107"/>
                      <a:pt x="1091" y="1092"/>
                    </a:cubicBezTo>
                    <a:lnTo>
                      <a:pt x="1091" y="195"/>
                    </a:lnTo>
                    <a:close/>
                    <a:moveTo>
                      <a:pt x="798" y="651"/>
                    </a:moveTo>
                    <a:cubicBezTo>
                      <a:pt x="804" y="651"/>
                      <a:pt x="809" y="656"/>
                      <a:pt x="809" y="663"/>
                    </a:cubicBezTo>
                    <a:cubicBezTo>
                      <a:pt x="809" y="977"/>
                      <a:pt x="809" y="977"/>
                      <a:pt x="809" y="977"/>
                    </a:cubicBezTo>
                    <a:cubicBezTo>
                      <a:pt x="809" y="984"/>
                      <a:pt x="804" y="989"/>
                      <a:pt x="798" y="989"/>
                    </a:cubicBezTo>
                    <a:cubicBezTo>
                      <a:pt x="715" y="989"/>
                      <a:pt x="715" y="989"/>
                      <a:pt x="715" y="989"/>
                    </a:cubicBezTo>
                    <a:cubicBezTo>
                      <a:pt x="709" y="989"/>
                      <a:pt x="704" y="984"/>
                      <a:pt x="704" y="977"/>
                    </a:cubicBezTo>
                    <a:cubicBezTo>
                      <a:pt x="704" y="663"/>
                      <a:pt x="704" y="663"/>
                      <a:pt x="704" y="663"/>
                    </a:cubicBezTo>
                    <a:cubicBezTo>
                      <a:pt x="704" y="656"/>
                      <a:pt x="709" y="651"/>
                      <a:pt x="715" y="651"/>
                    </a:cubicBezTo>
                    <a:lnTo>
                      <a:pt x="798" y="651"/>
                    </a:lnTo>
                    <a:close/>
                    <a:moveTo>
                      <a:pt x="786" y="674"/>
                    </a:moveTo>
                    <a:cubicBezTo>
                      <a:pt x="726" y="674"/>
                      <a:pt x="726" y="674"/>
                      <a:pt x="726" y="674"/>
                    </a:cubicBezTo>
                    <a:cubicBezTo>
                      <a:pt x="726" y="966"/>
                      <a:pt x="726" y="966"/>
                      <a:pt x="726" y="966"/>
                    </a:cubicBezTo>
                    <a:cubicBezTo>
                      <a:pt x="786" y="966"/>
                      <a:pt x="786" y="966"/>
                      <a:pt x="786" y="966"/>
                    </a:cubicBezTo>
                    <a:lnTo>
                      <a:pt x="786" y="674"/>
                    </a:lnTo>
                    <a:close/>
                    <a:moveTo>
                      <a:pt x="660" y="746"/>
                    </a:moveTo>
                    <a:cubicBezTo>
                      <a:pt x="666" y="746"/>
                      <a:pt x="671" y="751"/>
                      <a:pt x="671" y="757"/>
                    </a:cubicBezTo>
                    <a:cubicBezTo>
                      <a:pt x="671" y="977"/>
                      <a:pt x="671" y="977"/>
                      <a:pt x="671" y="977"/>
                    </a:cubicBezTo>
                    <a:cubicBezTo>
                      <a:pt x="671" y="984"/>
                      <a:pt x="666" y="989"/>
                      <a:pt x="660" y="989"/>
                    </a:cubicBezTo>
                    <a:cubicBezTo>
                      <a:pt x="577" y="989"/>
                      <a:pt x="577" y="989"/>
                      <a:pt x="577" y="989"/>
                    </a:cubicBezTo>
                    <a:cubicBezTo>
                      <a:pt x="571" y="989"/>
                      <a:pt x="566" y="984"/>
                      <a:pt x="566" y="977"/>
                    </a:cubicBezTo>
                    <a:cubicBezTo>
                      <a:pt x="566" y="757"/>
                      <a:pt x="566" y="757"/>
                      <a:pt x="566" y="757"/>
                    </a:cubicBezTo>
                    <a:cubicBezTo>
                      <a:pt x="566" y="751"/>
                      <a:pt x="571" y="746"/>
                      <a:pt x="577" y="746"/>
                    </a:cubicBezTo>
                    <a:lnTo>
                      <a:pt x="660" y="746"/>
                    </a:lnTo>
                    <a:close/>
                    <a:moveTo>
                      <a:pt x="649" y="769"/>
                    </a:moveTo>
                    <a:cubicBezTo>
                      <a:pt x="589" y="769"/>
                      <a:pt x="589" y="769"/>
                      <a:pt x="589" y="769"/>
                    </a:cubicBezTo>
                    <a:cubicBezTo>
                      <a:pt x="589" y="966"/>
                      <a:pt x="589" y="966"/>
                      <a:pt x="589" y="966"/>
                    </a:cubicBezTo>
                    <a:cubicBezTo>
                      <a:pt x="649" y="966"/>
                      <a:pt x="649" y="966"/>
                      <a:pt x="649" y="966"/>
                    </a:cubicBezTo>
                    <a:lnTo>
                      <a:pt x="649" y="769"/>
                    </a:lnTo>
                    <a:close/>
                    <a:moveTo>
                      <a:pt x="935" y="575"/>
                    </a:moveTo>
                    <a:cubicBezTo>
                      <a:pt x="942" y="575"/>
                      <a:pt x="947" y="581"/>
                      <a:pt x="947" y="587"/>
                    </a:cubicBezTo>
                    <a:cubicBezTo>
                      <a:pt x="947" y="977"/>
                      <a:pt x="947" y="977"/>
                      <a:pt x="947" y="977"/>
                    </a:cubicBezTo>
                    <a:cubicBezTo>
                      <a:pt x="947" y="984"/>
                      <a:pt x="942" y="989"/>
                      <a:pt x="935" y="989"/>
                    </a:cubicBezTo>
                    <a:cubicBezTo>
                      <a:pt x="853" y="989"/>
                      <a:pt x="853" y="989"/>
                      <a:pt x="853" y="989"/>
                    </a:cubicBezTo>
                    <a:cubicBezTo>
                      <a:pt x="847" y="989"/>
                      <a:pt x="842" y="984"/>
                      <a:pt x="842" y="977"/>
                    </a:cubicBezTo>
                    <a:cubicBezTo>
                      <a:pt x="842" y="587"/>
                      <a:pt x="842" y="587"/>
                      <a:pt x="842" y="587"/>
                    </a:cubicBezTo>
                    <a:cubicBezTo>
                      <a:pt x="842" y="581"/>
                      <a:pt x="847" y="575"/>
                      <a:pt x="853" y="575"/>
                    </a:cubicBezTo>
                    <a:lnTo>
                      <a:pt x="935" y="575"/>
                    </a:lnTo>
                    <a:close/>
                    <a:moveTo>
                      <a:pt x="924" y="598"/>
                    </a:moveTo>
                    <a:cubicBezTo>
                      <a:pt x="864" y="598"/>
                      <a:pt x="864" y="598"/>
                      <a:pt x="864" y="598"/>
                    </a:cubicBezTo>
                    <a:cubicBezTo>
                      <a:pt x="864" y="966"/>
                      <a:pt x="864" y="966"/>
                      <a:pt x="864" y="966"/>
                    </a:cubicBezTo>
                    <a:cubicBezTo>
                      <a:pt x="924" y="966"/>
                      <a:pt x="924" y="966"/>
                      <a:pt x="924" y="966"/>
                    </a:cubicBezTo>
                    <a:lnTo>
                      <a:pt x="924" y="598"/>
                    </a:lnTo>
                    <a:close/>
                    <a:moveTo>
                      <a:pt x="951" y="434"/>
                    </a:moveTo>
                    <a:cubicBezTo>
                      <a:pt x="951" y="475"/>
                      <a:pt x="918" y="508"/>
                      <a:pt x="877" y="508"/>
                    </a:cubicBezTo>
                    <a:cubicBezTo>
                      <a:pt x="837" y="508"/>
                      <a:pt x="804" y="475"/>
                      <a:pt x="804" y="434"/>
                    </a:cubicBezTo>
                    <a:cubicBezTo>
                      <a:pt x="804" y="393"/>
                      <a:pt x="837" y="360"/>
                      <a:pt x="877" y="360"/>
                    </a:cubicBezTo>
                    <a:cubicBezTo>
                      <a:pt x="918" y="360"/>
                      <a:pt x="951" y="393"/>
                      <a:pt x="951" y="434"/>
                    </a:cubicBezTo>
                    <a:close/>
                    <a:moveTo>
                      <a:pt x="928" y="434"/>
                    </a:moveTo>
                    <a:cubicBezTo>
                      <a:pt x="928" y="406"/>
                      <a:pt x="906" y="383"/>
                      <a:pt x="877" y="383"/>
                    </a:cubicBezTo>
                    <a:cubicBezTo>
                      <a:pt x="849" y="383"/>
                      <a:pt x="826" y="406"/>
                      <a:pt x="826" y="434"/>
                    </a:cubicBezTo>
                    <a:cubicBezTo>
                      <a:pt x="826" y="462"/>
                      <a:pt x="849" y="485"/>
                      <a:pt x="877" y="485"/>
                    </a:cubicBezTo>
                    <a:cubicBezTo>
                      <a:pt x="906" y="485"/>
                      <a:pt x="928" y="462"/>
                      <a:pt x="928" y="434"/>
                    </a:cubicBezTo>
                    <a:close/>
                  </a:path>
                </a:pathLst>
              </a:custGeom>
              <a:solidFill>
                <a:schemeClr val="bg1"/>
              </a:solidFill>
              <a:ln>
                <a:noFill/>
              </a:ln>
            </p:spPr>
            <p:txBody>
              <a:bodyPr vert="horz" wrap="square" lIns="45720" tIns="22860" rIns="45720" bIns="22860" numCol="1" anchor="t" anchorCtr="0" compatLnSpc="1"/>
              <a:p>
                <a:endParaRPr lang="en-US" sz="900" dirty="0">
                  <a:latin typeface="思源宋体 CN" panose="02020400000000000000" pitchFamily="18" charset="-122"/>
                </a:endParaRPr>
              </a:p>
            </p:txBody>
          </p:sp>
          <p:sp>
            <p:nvSpPr>
              <p:cNvPr id="16" name="Freeform 36"/>
              <p:cNvSpPr>
                <a:spLocks noEditPoints="1"/>
              </p:cNvSpPr>
              <p:nvPr/>
            </p:nvSpPr>
            <p:spPr bwMode="auto">
              <a:xfrm>
                <a:off x="6593055" y="2997605"/>
                <a:ext cx="494006" cy="744320"/>
              </a:xfrm>
              <a:custGeom>
                <a:avLst/>
                <a:gdLst>
                  <a:gd name="T0" fmla="*/ 621 w 1164"/>
                  <a:gd name="T1" fmla="*/ 2 h 1758"/>
                  <a:gd name="T2" fmla="*/ 577 w 1164"/>
                  <a:gd name="T3" fmla="*/ 1 h 1758"/>
                  <a:gd name="T4" fmla="*/ 47 w 1164"/>
                  <a:gd name="T5" fmla="*/ 808 h 1758"/>
                  <a:gd name="T6" fmla="*/ 109 w 1164"/>
                  <a:gd name="T7" fmla="*/ 917 h 1758"/>
                  <a:gd name="T8" fmla="*/ 333 w 1164"/>
                  <a:gd name="T9" fmla="*/ 1380 h 1758"/>
                  <a:gd name="T10" fmla="*/ 333 w 1164"/>
                  <a:gd name="T11" fmla="*/ 1538 h 1758"/>
                  <a:gd name="T12" fmla="*/ 381 w 1164"/>
                  <a:gd name="T13" fmla="*/ 1662 h 1758"/>
                  <a:gd name="T14" fmla="*/ 778 w 1164"/>
                  <a:gd name="T15" fmla="*/ 1662 h 1758"/>
                  <a:gd name="T16" fmla="*/ 826 w 1164"/>
                  <a:gd name="T17" fmla="*/ 1538 h 1758"/>
                  <a:gd name="T18" fmla="*/ 826 w 1164"/>
                  <a:gd name="T19" fmla="*/ 1380 h 1758"/>
                  <a:gd name="T20" fmla="*/ 1043 w 1164"/>
                  <a:gd name="T21" fmla="*/ 929 h 1758"/>
                  <a:gd name="T22" fmla="*/ 1109 w 1164"/>
                  <a:gd name="T23" fmla="*/ 814 h 1758"/>
                  <a:gd name="T24" fmla="*/ 1115 w 1164"/>
                  <a:gd name="T25" fmla="*/ 801 h 1758"/>
                  <a:gd name="T26" fmla="*/ 1147 w 1164"/>
                  <a:gd name="T27" fmla="*/ 694 h 1758"/>
                  <a:gd name="T28" fmla="*/ 941 w 1164"/>
                  <a:gd name="T29" fmla="*/ 676 h 1758"/>
                  <a:gd name="T30" fmla="*/ 945 w 1164"/>
                  <a:gd name="T31" fmla="*/ 762 h 1758"/>
                  <a:gd name="T32" fmla="*/ 774 w 1164"/>
                  <a:gd name="T33" fmla="*/ 708 h 1758"/>
                  <a:gd name="T34" fmla="*/ 599 w 1164"/>
                  <a:gd name="T35" fmla="*/ 676 h 1758"/>
                  <a:gd name="T36" fmla="*/ 778 w 1164"/>
                  <a:gd name="T37" fmla="*/ 336 h 1758"/>
                  <a:gd name="T38" fmla="*/ 599 w 1164"/>
                  <a:gd name="T39" fmla="*/ 39 h 1758"/>
                  <a:gd name="T40" fmla="*/ 210 w 1164"/>
                  <a:gd name="T41" fmla="*/ 184 h 1758"/>
                  <a:gd name="T42" fmla="*/ 571 w 1164"/>
                  <a:gd name="T43" fmla="*/ 262 h 1758"/>
                  <a:gd name="T44" fmla="*/ 740 w 1164"/>
                  <a:gd name="T45" fmla="*/ 336 h 1758"/>
                  <a:gd name="T46" fmla="*/ 571 w 1164"/>
                  <a:gd name="T47" fmla="*/ 410 h 1758"/>
                  <a:gd name="T48" fmla="*/ 430 w 1164"/>
                  <a:gd name="T49" fmla="*/ 676 h 1758"/>
                  <a:gd name="T50" fmla="*/ 175 w 1164"/>
                  <a:gd name="T51" fmla="*/ 628 h 1758"/>
                  <a:gd name="T52" fmla="*/ 38 w 1164"/>
                  <a:gd name="T53" fmla="*/ 580 h 1758"/>
                  <a:gd name="T54" fmla="*/ 142 w 1164"/>
                  <a:gd name="T55" fmla="*/ 899 h 1758"/>
                  <a:gd name="T56" fmla="*/ 56 w 1164"/>
                  <a:gd name="T57" fmla="*/ 714 h 1758"/>
                  <a:gd name="T58" fmla="*/ 231 w 1164"/>
                  <a:gd name="T59" fmla="*/ 683 h 1758"/>
                  <a:gd name="T60" fmla="*/ 401 w 1164"/>
                  <a:gd name="T61" fmla="*/ 628 h 1758"/>
                  <a:gd name="T62" fmla="*/ 398 w 1164"/>
                  <a:gd name="T63" fmla="*/ 714 h 1758"/>
                  <a:gd name="T64" fmla="*/ 513 w 1164"/>
                  <a:gd name="T65" fmla="*/ 876 h 1758"/>
                  <a:gd name="T66" fmla="*/ 560 w 1164"/>
                  <a:gd name="T67" fmla="*/ 1131 h 1758"/>
                  <a:gd name="T68" fmla="*/ 337 w 1164"/>
                  <a:gd name="T69" fmla="*/ 1324 h 1758"/>
                  <a:gd name="T70" fmla="*/ 483 w 1164"/>
                  <a:gd name="T71" fmla="*/ 1719 h 1758"/>
                  <a:gd name="T72" fmla="*/ 676 w 1164"/>
                  <a:gd name="T73" fmla="*/ 1719 h 1758"/>
                  <a:gd name="T74" fmla="*/ 408 w 1164"/>
                  <a:gd name="T75" fmla="*/ 1629 h 1758"/>
                  <a:gd name="T76" fmla="*/ 787 w 1164"/>
                  <a:gd name="T77" fmla="*/ 1576 h 1758"/>
                  <a:gd name="T78" fmla="*/ 372 w 1164"/>
                  <a:gd name="T79" fmla="*/ 1538 h 1758"/>
                  <a:gd name="T80" fmla="*/ 787 w 1164"/>
                  <a:gd name="T81" fmla="*/ 1538 h 1758"/>
                  <a:gd name="T82" fmla="*/ 372 w 1164"/>
                  <a:gd name="T83" fmla="*/ 1447 h 1758"/>
                  <a:gd name="T84" fmla="*/ 778 w 1164"/>
                  <a:gd name="T85" fmla="*/ 1394 h 1758"/>
                  <a:gd name="T86" fmla="*/ 1020 w 1164"/>
                  <a:gd name="T87" fmla="*/ 891 h 1758"/>
                  <a:gd name="T88" fmla="*/ 822 w 1164"/>
                  <a:gd name="T89" fmla="*/ 1324 h 1758"/>
                  <a:gd name="T90" fmla="*/ 599 w 1164"/>
                  <a:gd name="T91" fmla="*/ 1099 h 1758"/>
                  <a:gd name="T92" fmla="*/ 513 w 1164"/>
                  <a:gd name="T93" fmla="*/ 1101 h 1758"/>
                  <a:gd name="T94" fmla="*/ 567 w 1164"/>
                  <a:gd name="T95" fmla="*/ 931 h 1758"/>
                  <a:gd name="T96" fmla="*/ 599 w 1164"/>
                  <a:gd name="T97" fmla="*/ 714 h 1758"/>
                  <a:gd name="T98" fmla="*/ 851 w 1164"/>
                  <a:gd name="T99" fmla="*/ 894 h 1758"/>
                  <a:gd name="T100" fmla="*/ 1104 w 1164"/>
                  <a:gd name="T101" fmla="*/ 714 h 1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64" h="1758">
                    <a:moveTo>
                      <a:pt x="1147" y="694"/>
                    </a:moveTo>
                    <a:cubicBezTo>
                      <a:pt x="1164" y="612"/>
                      <a:pt x="1163" y="527"/>
                      <a:pt x="1143" y="443"/>
                    </a:cubicBezTo>
                    <a:cubicBezTo>
                      <a:pt x="1085" y="201"/>
                      <a:pt x="871" y="19"/>
                      <a:pt x="621" y="2"/>
                    </a:cubicBezTo>
                    <a:cubicBezTo>
                      <a:pt x="608" y="1"/>
                      <a:pt x="596" y="1"/>
                      <a:pt x="583" y="1"/>
                    </a:cubicBezTo>
                    <a:cubicBezTo>
                      <a:pt x="582" y="1"/>
                      <a:pt x="581" y="0"/>
                      <a:pt x="580" y="0"/>
                    </a:cubicBezTo>
                    <a:cubicBezTo>
                      <a:pt x="579" y="0"/>
                      <a:pt x="578" y="1"/>
                      <a:pt x="577" y="1"/>
                    </a:cubicBezTo>
                    <a:cubicBezTo>
                      <a:pt x="430" y="2"/>
                      <a:pt x="292" y="55"/>
                      <a:pt x="184" y="156"/>
                    </a:cubicBezTo>
                    <a:cubicBezTo>
                      <a:pt x="67" y="265"/>
                      <a:pt x="0" y="420"/>
                      <a:pt x="0" y="580"/>
                    </a:cubicBezTo>
                    <a:cubicBezTo>
                      <a:pt x="0" y="659"/>
                      <a:pt x="16" y="736"/>
                      <a:pt x="47" y="808"/>
                    </a:cubicBezTo>
                    <a:cubicBezTo>
                      <a:pt x="47" y="809"/>
                      <a:pt x="47" y="809"/>
                      <a:pt x="47" y="809"/>
                    </a:cubicBezTo>
                    <a:cubicBezTo>
                      <a:pt x="49" y="812"/>
                      <a:pt x="49" y="812"/>
                      <a:pt x="49" y="812"/>
                    </a:cubicBezTo>
                    <a:cubicBezTo>
                      <a:pt x="57" y="825"/>
                      <a:pt x="81" y="866"/>
                      <a:pt x="109" y="917"/>
                    </a:cubicBezTo>
                    <a:cubicBezTo>
                      <a:pt x="154" y="998"/>
                      <a:pt x="213" y="1104"/>
                      <a:pt x="235" y="1155"/>
                    </a:cubicBezTo>
                    <a:cubicBezTo>
                      <a:pt x="251" y="1191"/>
                      <a:pt x="280" y="1274"/>
                      <a:pt x="301" y="1336"/>
                    </a:cubicBezTo>
                    <a:cubicBezTo>
                      <a:pt x="307" y="1354"/>
                      <a:pt x="318" y="1369"/>
                      <a:pt x="333" y="1380"/>
                    </a:cubicBezTo>
                    <a:cubicBezTo>
                      <a:pt x="333" y="1447"/>
                      <a:pt x="333" y="1447"/>
                      <a:pt x="333" y="1447"/>
                    </a:cubicBezTo>
                    <a:cubicBezTo>
                      <a:pt x="333" y="1485"/>
                      <a:pt x="333" y="1485"/>
                      <a:pt x="333" y="1485"/>
                    </a:cubicBezTo>
                    <a:cubicBezTo>
                      <a:pt x="333" y="1538"/>
                      <a:pt x="333" y="1538"/>
                      <a:pt x="333" y="1538"/>
                    </a:cubicBezTo>
                    <a:cubicBezTo>
                      <a:pt x="333" y="1576"/>
                      <a:pt x="333" y="1576"/>
                      <a:pt x="333" y="1576"/>
                    </a:cubicBezTo>
                    <a:cubicBezTo>
                      <a:pt x="333" y="1592"/>
                      <a:pt x="333" y="1592"/>
                      <a:pt x="333" y="1592"/>
                    </a:cubicBezTo>
                    <a:cubicBezTo>
                      <a:pt x="333" y="1624"/>
                      <a:pt x="353" y="1651"/>
                      <a:pt x="381" y="1662"/>
                    </a:cubicBezTo>
                    <a:cubicBezTo>
                      <a:pt x="385" y="1715"/>
                      <a:pt x="429" y="1758"/>
                      <a:pt x="483" y="1758"/>
                    </a:cubicBezTo>
                    <a:cubicBezTo>
                      <a:pt x="676" y="1758"/>
                      <a:pt x="676" y="1758"/>
                      <a:pt x="676" y="1758"/>
                    </a:cubicBezTo>
                    <a:cubicBezTo>
                      <a:pt x="730" y="1758"/>
                      <a:pt x="774" y="1715"/>
                      <a:pt x="778" y="1662"/>
                    </a:cubicBezTo>
                    <a:cubicBezTo>
                      <a:pt x="806" y="1651"/>
                      <a:pt x="826" y="1624"/>
                      <a:pt x="826" y="1592"/>
                    </a:cubicBezTo>
                    <a:cubicBezTo>
                      <a:pt x="826" y="1576"/>
                      <a:pt x="826" y="1576"/>
                      <a:pt x="826" y="1576"/>
                    </a:cubicBezTo>
                    <a:cubicBezTo>
                      <a:pt x="826" y="1538"/>
                      <a:pt x="826" y="1538"/>
                      <a:pt x="826" y="1538"/>
                    </a:cubicBezTo>
                    <a:cubicBezTo>
                      <a:pt x="826" y="1485"/>
                      <a:pt x="826" y="1485"/>
                      <a:pt x="826" y="1485"/>
                    </a:cubicBezTo>
                    <a:cubicBezTo>
                      <a:pt x="826" y="1447"/>
                      <a:pt x="826" y="1447"/>
                      <a:pt x="826" y="1447"/>
                    </a:cubicBezTo>
                    <a:cubicBezTo>
                      <a:pt x="826" y="1380"/>
                      <a:pt x="826" y="1380"/>
                      <a:pt x="826" y="1380"/>
                    </a:cubicBezTo>
                    <a:cubicBezTo>
                      <a:pt x="841" y="1369"/>
                      <a:pt x="852" y="1354"/>
                      <a:pt x="858" y="1336"/>
                    </a:cubicBezTo>
                    <a:cubicBezTo>
                      <a:pt x="879" y="1274"/>
                      <a:pt x="908" y="1191"/>
                      <a:pt x="924" y="1154"/>
                    </a:cubicBezTo>
                    <a:cubicBezTo>
                      <a:pt x="946" y="1103"/>
                      <a:pt x="1006" y="995"/>
                      <a:pt x="1043" y="929"/>
                    </a:cubicBezTo>
                    <a:cubicBezTo>
                      <a:pt x="1051" y="929"/>
                      <a:pt x="1051" y="929"/>
                      <a:pt x="1051" y="929"/>
                    </a:cubicBezTo>
                    <a:cubicBezTo>
                      <a:pt x="1051" y="915"/>
                      <a:pt x="1051" y="915"/>
                      <a:pt x="1051" y="915"/>
                    </a:cubicBezTo>
                    <a:cubicBezTo>
                      <a:pt x="1078" y="866"/>
                      <a:pt x="1101" y="827"/>
                      <a:pt x="1109" y="814"/>
                    </a:cubicBezTo>
                    <a:cubicBezTo>
                      <a:pt x="1110" y="812"/>
                      <a:pt x="1110" y="811"/>
                      <a:pt x="1111" y="809"/>
                    </a:cubicBezTo>
                    <a:cubicBezTo>
                      <a:pt x="1115" y="805"/>
                      <a:pt x="1115" y="805"/>
                      <a:pt x="1115" y="805"/>
                    </a:cubicBezTo>
                    <a:cubicBezTo>
                      <a:pt x="1115" y="801"/>
                      <a:pt x="1115" y="801"/>
                      <a:pt x="1115" y="801"/>
                    </a:cubicBezTo>
                    <a:cubicBezTo>
                      <a:pt x="1128" y="769"/>
                      <a:pt x="1138" y="736"/>
                      <a:pt x="1145" y="702"/>
                    </a:cubicBezTo>
                    <a:cubicBezTo>
                      <a:pt x="1146" y="700"/>
                      <a:pt x="1147" y="697"/>
                      <a:pt x="1147" y="695"/>
                    </a:cubicBezTo>
                    <a:cubicBezTo>
                      <a:pt x="1147" y="695"/>
                      <a:pt x="1147" y="695"/>
                      <a:pt x="1147" y="694"/>
                    </a:cubicBezTo>
                    <a:close/>
                    <a:moveTo>
                      <a:pt x="1106" y="452"/>
                    </a:moveTo>
                    <a:cubicBezTo>
                      <a:pt x="1123" y="526"/>
                      <a:pt x="1125" y="602"/>
                      <a:pt x="1112" y="676"/>
                    </a:cubicBezTo>
                    <a:cubicBezTo>
                      <a:pt x="941" y="676"/>
                      <a:pt x="941" y="676"/>
                      <a:pt x="941" y="676"/>
                    </a:cubicBezTo>
                    <a:cubicBezTo>
                      <a:pt x="931" y="676"/>
                      <a:pt x="922" y="684"/>
                      <a:pt x="922" y="695"/>
                    </a:cubicBezTo>
                    <a:cubicBezTo>
                      <a:pt x="922" y="701"/>
                      <a:pt x="925" y="706"/>
                      <a:pt x="929" y="709"/>
                    </a:cubicBezTo>
                    <a:cubicBezTo>
                      <a:pt x="939" y="725"/>
                      <a:pt x="945" y="743"/>
                      <a:pt x="945" y="762"/>
                    </a:cubicBezTo>
                    <a:cubicBezTo>
                      <a:pt x="945" y="813"/>
                      <a:pt x="903" y="855"/>
                      <a:pt x="851" y="855"/>
                    </a:cubicBezTo>
                    <a:cubicBezTo>
                      <a:pt x="799" y="855"/>
                      <a:pt x="757" y="813"/>
                      <a:pt x="757" y="762"/>
                    </a:cubicBezTo>
                    <a:cubicBezTo>
                      <a:pt x="757" y="742"/>
                      <a:pt x="763" y="724"/>
                      <a:pt x="774" y="708"/>
                    </a:cubicBezTo>
                    <a:cubicBezTo>
                      <a:pt x="778" y="704"/>
                      <a:pt x="780" y="698"/>
                      <a:pt x="779" y="692"/>
                    </a:cubicBezTo>
                    <a:cubicBezTo>
                      <a:pt x="778" y="683"/>
                      <a:pt x="770" y="676"/>
                      <a:pt x="760" y="676"/>
                    </a:cubicBezTo>
                    <a:cubicBezTo>
                      <a:pt x="599" y="676"/>
                      <a:pt x="599" y="676"/>
                      <a:pt x="599" y="676"/>
                    </a:cubicBezTo>
                    <a:cubicBezTo>
                      <a:pt x="599" y="459"/>
                      <a:pt x="599" y="459"/>
                      <a:pt x="599" y="459"/>
                    </a:cubicBezTo>
                    <a:cubicBezTo>
                      <a:pt x="614" y="465"/>
                      <a:pt x="630" y="468"/>
                      <a:pt x="646" y="468"/>
                    </a:cubicBezTo>
                    <a:cubicBezTo>
                      <a:pt x="719" y="468"/>
                      <a:pt x="778" y="409"/>
                      <a:pt x="778" y="336"/>
                    </a:cubicBezTo>
                    <a:cubicBezTo>
                      <a:pt x="778" y="263"/>
                      <a:pt x="719" y="204"/>
                      <a:pt x="646" y="204"/>
                    </a:cubicBezTo>
                    <a:cubicBezTo>
                      <a:pt x="630" y="204"/>
                      <a:pt x="614" y="207"/>
                      <a:pt x="599" y="213"/>
                    </a:cubicBezTo>
                    <a:cubicBezTo>
                      <a:pt x="599" y="39"/>
                      <a:pt x="599" y="39"/>
                      <a:pt x="599" y="39"/>
                    </a:cubicBezTo>
                    <a:cubicBezTo>
                      <a:pt x="605" y="40"/>
                      <a:pt x="612" y="39"/>
                      <a:pt x="618" y="40"/>
                    </a:cubicBezTo>
                    <a:cubicBezTo>
                      <a:pt x="852" y="56"/>
                      <a:pt x="1052" y="225"/>
                      <a:pt x="1106" y="452"/>
                    </a:cubicBezTo>
                    <a:close/>
                    <a:moveTo>
                      <a:pt x="210" y="184"/>
                    </a:moveTo>
                    <a:cubicBezTo>
                      <a:pt x="307" y="94"/>
                      <a:pt x="430" y="43"/>
                      <a:pt x="560" y="39"/>
                    </a:cubicBezTo>
                    <a:cubicBezTo>
                      <a:pt x="560" y="245"/>
                      <a:pt x="560" y="245"/>
                      <a:pt x="560" y="245"/>
                    </a:cubicBezTo>
                    <a:cubicBezTo>
                      <a:pt x="560" y="252"/>
                      <a:pt x="564" y="259"/>
                      <a:pt x="571" y="262"/>
                    </a:cubicBezTo>
                    <a:cubicBezTo>
                      <a:pt x="577" y="265"/>
                      <a:pt x="585" y="265"/>
                      <a:pt x="591" y="260"/>
                    </a:cubicBezTo>
                    <a:cubicBezTo>
                      <a:pt x="607" y="249"/>
                      <a:pt x="626" y="242"/>
                      <a:pt x="646" y="242"/>
                    </a:cubicBezTo>
                    <a:cubicBezTo>
                      <a:pt x="698" y="242"/>
                      <a:pt x="740" y="284"/>
                      <a:pt x="740" y="336"/>
                    </a:cubicBezTo>
                    <a:cubicBezTo>
                      <a:pt x="740" y="388"/>
                      <a:pt x="698" y="430"/>
                      <a:pt x="646" y="430"/>
                    </a:cubicBezTo>
                    <a:cubicBezTo>
                      <a:pt x="626" y="430"/>
                      <a:pt x="607" y="424"/>
                      <a:pt x="591" y="412"/>
                    </a:cubicBezTo>
                    <a:cubicBezTo>
                      <a:pt x="585" y="408"/>
                      <a:pt x="577" y="407"/>
                      <a:pt x="571" y="410"/>
                    </a:cubicBezTo>
                    <a:cubicBezTo>
                      <a:pt x="564" y="413"/>
                      <a:pt x="560" y="420"/>
                      <a:pt x="560" y="427"/>
                    </a:cubicBezTo>
                    <a:cubicBezTo>
                      <a:pt x="560" y="676"/>
                      <a:pt x="560" y="676"/>
                      <a:pt x="560" y="676"/>
                    </a:cubicBezTo>
                    <a:cubicBezTo>
                      <a:pt x="430" y="676"/>
                      <a:pt x="430" y="676"/>
                      <a:pt x="430" y="676"/>
                    </a:cubicBezTo>
                    <a:cubicBezTo>
                      <a:pt x="436" y="661"/>
                      <a:pt x="439" y="644"/>
                      <a:pt x="439" y="628"/>
                    </a:cubicBezTo>
                    <a:cubicBezTo>
                      <a:pt x="439" y="555"/>
                      <a:pt x="379" y="496"/>
                      <a:pt x="307" y="496"/>
                    </a:cubicBezTo>
                    <a:cubicBezTo>
                      <a:pt x="234" y="496"/>
                      <a:pt x="175" y="555"/>
                      <a:pt x="175" y="628"/>
                    </a:cubicBezTo>
                    <a:cubicBezTo>
                      <a:pt x="175" y="644"/>
                      <a:pt x="178" y="661"/>
                      <a:pt x="184" y="676"/>
                    </a:cubicBezTo>
                    <a:cubicBezTo>
                      <a:pt x="47" y="676"/>
                      <a:pt x="47" y="676"/>
                      <a:pt x="47" y="676"/>
                    </a:cubicBezTo>
                    <a:cubicBezTo>
                      <a:pt x="42" y="644"/>
                      <a:pt x="38" y="612"/>
                      <a:pt x="38" y="580"/>
                    </a:cubicBezTo>
                    <a:cubicBezTo>
                      <a:pt x="38" y="430"/>
                      <a:pt x="101" y="286"/>
                      <a:pt x="210" y="184"/>
                    </a:cubicBezTo>
                    <a:close/>
                    <a:moveTo>
                      <a:pt x="270" y="1139"/>
                    </a:moveTo>
                    <a:cubicBezTo>
                      <a:pt x="247" y="1087"/>
                      <a:pt x="188" y="980"/>
                      <a:pt x="142" y="899"/>
                    </a:cubicBezTo>
                    <a:cubicBezTo>
                      <a:pt x="114" y="848"/>
                      <a:pt x="90" y="806"/>
                      <a:pt x="83" y="794"/>
                    </a:cubicBezTo>
                    <a:cubicBezTo>
                      <a:pt x="81" y="791"/>
                      <a:pt x="81" y="791"/>
                      <a:pt x="81" y="791"/>
                    </a:cubicBezTo>
                    <a:cubicBezTo>
                      <a:pt x="71" y="766"/>
                      <a:pt x="62" y="740"/>
                      <a:pt x="56" y="714"/>
                    </a:cubicBezTo>
                    <a:cubicBezTo>
                      <a:pt x="216" y="714"/>
                      <a:pt x="216" y="714"/>
                      <a:pt x="216" y="714"/>
                    </a:cubicBezTo>
                    <a:cubicBezTo>
                      <a:pt x="223" y="714"/>
                      <a:pt x="229" y="710"/>
                      <a:pt x="233" y="703"/>
                    </a:cubicBezTo>
                    <a:cubicBezTo>
                      <a:pt x="236" y="697"/>
                      <a:pt x="235" y="689"/>
                      <a:pt x="231" y="683"/>
                    </a:cubicBezTo>
                    <a:cubicBezTo>
                      <a:pt x="219" y="667"/>
                      <a:pt x="213" y="648"/>
                      <a:pt x="213" y="628"/>
                    </a:cubicBezTo>
                    <a:cubicBezTo>
                      <a:pt x="213" y="576"/>
                      <a:pt x="255" y="534"/>
                      <a:pt x="307" y="534"/>
                    </a:cubicBezTo>
                    <a:cubicBezTo>
                      <a:pt x="358" y="534"/>
                      <a:pt x="401" y="576"/>
                      <a:pt x="401" y="628"/>
                    </a:cubicBezTo>
                    <a:cubicBezTo>
                      <a:pt x="401" y="647"/>
                      <a:pt x="395" y="666"/>
                      <a:pt x="384" y="682"/>
                    </a:cubicBezTo>
                    <a:cubicBezTo>
                      <a:pt x="380" y="686"/>
                      <a:pt x="378" y="692"/>
                      <a:pt x="379" y="698"/>
                    </a:cubicBezTo>
                    <a:cubicBezTo>
                      <a:pt x="380" y="707"/>
                      <a:pt x="388" y="714"/>
                      <a:pt x="398" y="714"/>
                    </a:cubicBezTo>
                    <a:cubicBezTo>
                      <a:pt x="560" y="714"/>
                      <a:pt x="560" y="714"/>
                      <a:pt x="560" y="714"/>
                    </a:cubicBezTo>
                    <a:cubicBezTo>
                      <a:pt x="560" y="884"/>
                      <a:pt x="560" y="884"/>
                      <a:pt x="560" y="884"/>
                    </a:cubicBezTo>
                    <a:cubicBezTo>
                      <a:pt x="545" y="879"/>
                      <a:pt x="529" y="876"/>
                      <a:pt x="513" y="876"/>
                    </a:cubicBezTo>
                    <a:cubicBezTo>
                      <a:pt x="440" y="876"/>
                      <a:pt x="381" y="935"/>
                      <a:pt x="381" y="1008"/>
                    </a:cubicBezTo>
                    <a:cubicBezTo>
                      <a:pt x="381" y="1080"/>
                      <a:pt x="440" y="1139"/>
                      <a:pt x="513" y="1139"/>
                    </a:cubicBezTo>
                    <a:cubicBezTo>
                      <a:pt x="529" y="1139"/>
                      <a:pt x="545" y="1136"/>
                      <a:pt x="560" y="1131"/>
                    </a:cubicBezTo>
                    <a:cubicBezTo>
                      <a:pt x="560" y="1356"/>
                      <a:pt x="560" y="1356"/>
                      <a:pt x="560" y="1356"/>
                    </a:cubicBezTo>
                    <a:cubicBezTo>
                      <a:pt x="381" y="1356"/>
                      <a:pt x="381" y="1356"/>
                      <a:pt x="381" y="1356"/>
                    </a:cubicBezTo>
                    <a:cubicBezTo>
                      <a:pt x="361" y="1356"/>
                      <a:pt x="343" y="1343"/>
                      <a:pt x="337" y="1324"/>
                    </a:cubicBezTo>
                    <a:cubicBezTo>
                      <a:pt x="316" y="1261"/>
                      <a:pt x="287" y="1177"/>
                      <a:pt x="270" y="1139"/>
                    </a:cubicBezTo>
                    <a:close/>
                    <a:moveTo>
                      <a:pt x="676" y="1719"/>
                    </a:moveTo>
                    <a:cubicBezTo>
                      <a:pt x="483" y="1719"/>
                      <a:pt x="483" y="1719"/>
                      <a:pt x="483" y="1719"/>
                    </a:cubicBezTo>
                    <a:cubicBezTo>
                      <a:pt x="452" y="1719"/>
                      <a:pt x="425" y="1697"/>
                      <a:pt x="420" y="1667"/>
                    </a:cubicBezTo>
                    <a:cubicBezTo>
                      <a:pt x="739" y="1667"/>
                      <a:pt x="739" y="1667"/>
                      <a:pt x="739" y="1667"/>
                    </a:cubicBezTo>
                    <a:cubicBezTo>
                      <a:pt x="734" y="1697"/>
                      <a:pt x="707" y="1719"/>
                      <a:pt x="676" y="1719"/>
                    </a:cubicBezTo>
                    <a:close/>
                    <a:moveTo>
                      <a:pt x="787" y="1592"/>
                    </a:moveTo>
                    <a:cubicBezTo>
                      <a:pt x="787" y="1612"/>
                      <a:pt x="771" y="1629"/>
                      <a:pt x="751" y="1629"/>
                    </a:cubicBezTo>
                    <a:cubicBezTo>
                      <a:pt x="408" y="1629"/>
                      <a:pt x="408" y="1629"/>
                      <a:pt x="408" y="1629"/>
                    </a:cubicBezTo>
                    <a:cubicBezTo>
                      <a:pt x="388" y="1629"/>
                      <a:pt x="372" y="1612"/>
                      <a:pt x="372" y="1592"/>
                    </a:cubicBezTo>
                    <a:cubicBezTo>
                      <a:pt x="372" y="1576"/>
                      <a:pt x="372" y="1576"/>
                      <a:pt x="372" y="1576"/>
                    </a:cubicBezTo>
                    <a:cubicBezTo>
                      <a:pt x="787" y="1576"/>
                      <a:pt x="787" y="1576"/>
                      <a:pt x="787" y="1576"/>
                    </a:cubicBezTo>
                    <a:lnTo>
                      <a:pt x="787" y="1592"/>
                    </a:lnTo>
                    <a:close/>
                    <a:moveTo>
                      <a:pt x="787" y="1538"/>
                    </a:moveTo>
                    <a:cubicBezTo>
                      <a:pt x="372" y="1538"/>
                      <a:pt x="372" y="1538"/>
                      <a:pt x="372" y="1538"/>
                    </a:cubicBezTo>
                    <a:cubicBezTo>
                      <a:pt x="372" y="1485"/>
                      <a:pt x="372" y="1485"/>
                      <a:pt x="372" y="1485"/>
                    </a:cubicBezTo>
                    <a:cubicBezTo>
                      <a:pt x="787" y="1485"/>
                      <a:pt x="787" y="1485"/>
                      <a:pt x="787" y="1485"/>
                    </a:cubicBezTo>
                    <a:lnTo>
                      <a:pt x="787" y="1538"/>
                    </a:lnTo>
                    <a:close/>
                    <a:moveTo>
                      <a:pt x="787" y="1394"/>
                    </a:moveTo>
                    <a:cubicBezTo>
                      <a:pt x="787" y="1447"/>
                      <a:pt x="787" y="1447"/>
                      <a:pt x="787" y="1447"/>
                    </a:cubicBezTo>
                    <a:cubicBezTo>
                      <a:pt x="372" y="1447"/>
                      <a:pt x="372" y="1447"/>
                      <a:pt x="372" y="1447"/>
                    </a:cubicBezTo>
                    <a:cubicBezTo>
                      <a:pt x="372" y="1394"/>
                      <a:pt x="372" y="1394"/>
                      <a:pt x="372" y="1394"/>
                    </a:cubicBezTo>
                    <a:cubicBezTo>
                      <a:pt x="381" y="1394"/>
                      <a:pt x="381" y="1394"/>
                      <a:pt x="381" y="1394"/>
                    </a:cubicBezTo>
                    <a:cubicBezTo>
                      <a:pt x="778" y="1394"/>
                      <a:pt x="778" y="1394"/>
                      <a:pt x="778" y="1394"/>
                    </a:cubicBezTo>
                    <a:lnTo>
                      <a:pt x="787" y="1394"/>
                    </a:lnTo>
                    <a:close/>
                    <a:moveTo>
                      <a:pt x="1076" y="793"/>
                    </a:moveTo>
                    <a:cubicBezTo>
                      <a:pt x="1068" y="807"/>
                      <a:pt x="1047" y="845"/>
                      <a:pt x="1020" y="891"/>
                    </a:cubicBezTo>
                    <a:cubicBezTo>
                      <a:pt x="1015" y="901"/>
                      <a:pt x="1015" y="901"/>
                      <a:pt x="1015" y="901"/>
                    </a:cubicBezTo>
                    <a:cubicBezTo>
                      <a:pt x="978" y="966"/>
                      <a:pt x="913" y="1083"/>
                      <a:pt x="889" y="1139"/>
                    </a:cubicBezTo>
                    <a:cubicBezTo>
                      <a:pt x="872" y="1177"/>
                      <a:pt x="843" y="1261"/>
                      <a:pt x="822" y="1324"/>
                    </a:cubicBezTo>
                    <a:cubicBezTo>
                      <a:pt x="816" y="1343"/>
                      <a:pt x="798" y="1356"/>
                      <a:pt x="778" y="1356"/>
                    </a:cubicBezTo>
                    <a:cubicBezTo>
                      <a:pt x="599" y="1356"/>
                      <a:pt x="599" y="1356"/>
                      <a:pt x="599" y="1356"/>
                    </a:cubicBezTo>
                    <a:cubicBezTo>
                      <a:pt x="599" y="1099"/>
                      <a:pt x="599" y="1099"/>
                      <a:pt x="599" y="1099"/>
                    </a:cubicBezTo>
                    <a:cubicBezTo>
                      <a:pt x="599" y="1091"/>
                      <a:pt x="595" y="1085"/>
                      <a:pt x="588" y="1082"/>
                    </a:cubicBezTo>
                    <a:cubicBezTo>
                      <a:pt x="582" y="1078"/>
                      <a:pt x="574" y="1079"/>
                      <a:pt x="568" y="1083"/>
                    </a:cubicBezTo>
                    <a:cubicBezTo>
                      <a:pt x="552" y="1095"/>
                      <a:pt x="533" y="1101"/>
                      <a:pt x="513" y="1101"/>
                    </a:cubicBezTo>
                    <a:cubicBezTo>
                      <a:pt x="461" y="1101"/>
                      <a:pt x="419" y="1059"/>
                      <a:pt x="419" y="1008"/>
                    </a:cubicBezTo>
                    <a:cubicBezTo>
                      <a:pt x="419" y="956"/>
                      <a:pt x="461" y="914"/>
                      <a:pt x="513" y="914"/>
                    </a:cubicBezTo>
                    <a:cubicBezTo>
                      <a:pt x="532" y="914"/>
                      <a:pt x="551" y="920"/>
                      <a:pt x="567" y="931"/>
                    </a:cubicBezTo>
                    <a:cubicBezTo>
                      <a:pt x="571" y="934"/>
                      <a:pt x="577" y="936"/>
                      <a:pt x="582" y="935"/>
                    </a:cubicBezTo>
                    <a:cubicBezTo>
                      <a:pt x="592" y="934"/>
                      <a:pt x="599" y="926"/>
                      <a:pt x="599" y="917"/>
                    </a:cubicBezTo>
                    <a:cubicBezTo>
                      <a:pt x="599" y="714"/>
                      <a:pt x="599" y="714"/>
                      <a:pt x="599" y="714"/>
                    </a:cubicBezTo>
                    <a:cubicBezTo>
                      <a:pt x="728" y="714"/>
                      <a:pt x="728" y="714"/>
                      <a:pt x="728" y="714"/>
                    </a:cubicBezTo>
                    <a:cubicBezTo>
                      <a:pt x="722" y="729"/>
                      <a:pt x="719" y="745"/>
                      <a:pt x="719" y="762"/>
                    </a:cubicBezTo>
                    <a:cubicBezTo>
                      <a:pt x="719" y="834"/>
                      <a:pt x="778" y="894"/>
                      <a:pt x="851" y="894"/>
                    </a:cubicBezTo>
                    <a:cubicBezTo>
                      <a:pt x="924" y="894"/>
                      <a:pt x="983" y="834"/>
                      <a:pt x="983" y="762"/>
                    </a:cubicBezTo>
                    <a:cubicBezTo>
                      <a:pt x="983" y="745"/>
                      <a:pt x="980" y="729"/>
                      <a:pt x="974" y="714"/>
                    </a:cubicBezTo>
                    <a:cubicBezTo>
                      <a:pt x="1104" y="714"/>
                      <a:pt x="1104" y="714"/>
                      <a:pt x="1104" y="714"/>
                    </a:cubicBezTo>
                    <a:cubicBezTo>
                      <a:pt x="1097" y="739"/>
                      <a:pt x="1089" y="765"/>
                      <a:pt x="1079" y="790"/>
                    </a:cubicBezTo>
                    <a:lnTo>
                      <a:pt x="1076" y="793"/>
                    </a:lnTo>
                    <a:close/>
                  </a:path>
                </a:pathLst>
              </a:custGeom>
              <a:solidFill>
                <a:schemeClr val="bg1"/>
              </a:solidFill>
              <a:ln>
                <a:noFill/>
              </a:ln>
            </p:spPr>
            <p:txBody>
              <a:bodyPr vert="horz" wrap="square" lIns="45720" tIns="22860" rIns="45720" bIns="22860" numCol="1" anchor="t" anchorCtr="0" compatLnSpc="1"/>
              <a:p>
                <a:endParaRPr lang="en-US" sz="900" dirty="0">
                  <a:latin typeface="思源宋体 CN" panose="02020400000000000000" pitchFamily="18" charset="-122"/>
                </a:endParaRPr>
              </a:p>
            </p:txBody>
          </p:sp>
          <p:sp>
            <p:nvSpPr>
              <p:cNvPr id="17" name="Freeform 40"/>
              <p:cNvSpPr>
                <a:spLocks noEditPoints="1"/>
              </p:cNvSpPr>
              <p:nvPr/>
            </p:nvSpPr>
            <p:spPr bwMode="auto">
              <a:xfrm>
                <a:off x="5023904" y="4260469"/>
                <a:ext cx="591423" cy="627748"/>
              </a:xfrm>
              <a:custGeom>
                <a:avLst/>
                <a:gdLst>
                  <a:gd name="T0" fmla="*/ 1707 w 1731"/>
                  <a:gd name="T1" fmla="*/ 1836 h 1836"/>
                  <a:gd name="T2" fmla="*/ 0 w 1731"/>
                  <a:gd name="T3" fmla="*/ 1812 h 1836"/>
                  <a:gd name="T4" fmla="*/ 24 w 1731"/>
                  <a:gd name="T5" fmla="*/ 105 h 1836"/>
                  <a:gd name="T6" fmla="*/ 48 w 1731"/>
                  <a:gd name="T7" fmla="*/ 1788 h 1836"/>
                  <a:gd name="T8" fmla="*/ 1731 w 1731"/>
                  <a:gd name="T9" fmla="*/ 1812 h 1836"/>
                  <a:gd name="T10" fmla="*/ 1570 w 1731"/>
                  <a:gd name="T11" fmla="*/ 526 h 1836"/>
                  <a:gd name="T12" fmla="*/ 1626 w 1731"/>
                  <a:gd name="T13" fmla="*/ 1570 h 1836"/>
                  <a:gd name="T14" fmla="*/ 1319 w 1731"/>
                  <a:gd name="T15" fmla="*/ 1626 h 1836"/>
                  <a:gd name="T16" fmla="*/ 1262 w 1731"/>
                  <a:gd name="T17" fmla="*/ 582 h 1836"/>
                  <a:gd name="T18" fmla="*/ 1570 w 1731"/>
                  <a:gd name="T19" fmla="*/ 574 h 1836"/>
                  <a:gd name="T20" fmla="*/ 1311 w 1731"/>
                  <a:gd name="T21" fmla="*/ 582 h 1836"/>
                  <a:gd name="T22" fmla="*/ 1319 w 1731"/>
                  <a:gd name="T23" fmla="*/ 1578 h 1836"/>
                  <a:gd name="T24" fmla="*/ 1578 w 1731"/>
                  <a:gd name="T25" fmla="*/ 1570 h 1836"/>
                  <a:gd name="T26" fmla="*/ 1570 w 1731"/>
                  <a:gd name="T27" fmla="*/ 574 h 1836"/>
                  <a:gd name="T28" fmla="*/ 1100 w 1731"/>
                  <a:gd name="T29" fmla="*/ 898 h 1836"/>
                  <a:gd name="T30" fmla="*/ 1044 w 1731"/>
                  <a:gd name="T31" fmla="*/ 1626 h 1836"/>
                  <a:gd name="T32" fmla="*/ 736 w 1731"/>
                  <a:gd name="T33" fmla="*/ 1570 h 1836"/>
                  <a:gd name="T34" fmla="*/ 793 w 1731"/>
                  <a:gd name="T35" fmla="*/ 842 h 1836"/>
                  <a:gd name="T36" fmla="*/ 1044 w 1731"/>
                  <a:gd name="T37" fmla="*/ 890 h 1836"/>
                  <a:gd name="T38" fmla="*/ 785 w 1731"/>
                  <a:gd name="T39" fmla="*/ 898 h 1836"/>
                  <a:gd name="T40" fmla="*/ 793 w 1731"/>
                  <a:gd name="T41" fmla="*/ 1578 h 1836"/>
                  <a:gd name="T42" fmla="*/ 1052 w 1731"/>
                  <a:gd name="T43" fmla="*/ 1570 h 1836"/>
                  <a:gd name="T44" fmla="*/ 1044 w 1731"/>
                  <a:gd name="T45" fmla="*/ 890 h 1836"/>
                  <a:gd name="T46" fmla="*/ 211 w 1731"/>
                  <a:gd name="T47" fmla="*/ 1108 h 1836"/>
                  <a:gd name="T48" fmla="*/ 518 w 1731"/>
                  <a:gd name="T49" fmla="*/ 1052 h 1836"/>
                  <a:gd name="T50" fmla="*/ 574 w 1731"/>
                  <a:gd name="T51" fmla="*/ 1570 h 1836"/>
                  <a:gd name="T52" fmla="*/ 267 w 1731"/>
                  <a:gd name="T53" fmla="*/ 1626 h 1836"/>
                  <a:gd name="T54" fmla="*/ 259 w 1731"/>
                  <a:gd name="T55" fmla="*/ 1570 h 1836"/>
                  <a:gd name="T56" fmla="*/ 518 w 1731"/>
                  <a:gd name="T57" fmla="*/ 1578 h 1836"/>
                  <a:gd name="T58" fmla="*/ 526 w 1731"/>
                  <a:gd name="T59" fmla="*/ 1108 h 1836"/>
                  <a:gd name="T60" fmla="*/ 267 w 1731"/>
                  <a:gd name="T61" fmla="*/ 1100 h 1836"/>
                  <a:gd name="T62" fmla="*/ 259 w 1731"/>
                  <a:gd name="T63" fmla="*/ 1570 h 1836"/>
                  <a:gd name="T64" fmla="*/ 396 w 1731"/>
                  <a:gd name="T65" fmla="*/ 881 h 1836"/>
                  <a:gd name="T66" fmla="*/ 1070 w 1731"/>
                  <a:gd name="T67" fmla="*/ 52 h 1836"/>
                  <a:gd name="T68" fmla="*/ 1092 w 1731"/>
                  <a:gd name="T69" fmla="*/ 0 h 1836"/>
                  <a:gd name="T70" fmla="*/ 1416 w 1731"/>
                  <a:gd name="T71" fmla="*/ 31 h 1836"/>
                  <a:gd name="T72" fmla="*/ 1397 w 1731"/>
                  <a:gd name="T73" fmla="*/ 353 h 1836"/>
                  <a:gd name="T74" fmla="*/ 1284 w 1731"/>
                  <a:gd name="T75" fmla="*/ 267 h 1836"/>
                  <a:gd name="T76" fmla="*/ 417 w 1731"/>
                  <a:gd name="T77" fmla="*/ 933 h 1836"/>
                  <a:gd name="T78" fmla="*/ 631 w 1731"/>
                  <a:gd name="T79" fmla="*/ 714 h 1836"/>
                  <a:gd name="T80" fmla="*/ 1304 w 1731"/>
                  <a:gd name="T81" fmla="*/ 218 h 1836"/>
                  <a:gd name="T82" fmla="*/ 1368 w 1731"/>
                  <a:gd name="T83" fmla="*/ 48 h 1836"/>
                  <a:gd name="T84" fmla="*/ 1198 w 1731"/>
                  <a:gd name="T85" fmla="*/ 112 h 1836"/>
                  <a:gd name="T86" fmla="*/ 1198 w 1731"/>
                  <a:gd name="T87" fmla="*/ 147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31" h="1836">
                    <a:moveTo>
                      <a:pt x="1731" y="1812"/>
                    </a:moveTo>
                    <a:cubicBezTo>
                      <a:pt x="1731" y="1826"/>
                      <a:pt x="1720" y="1836"/>
                      <a:pt x="1707" y="1836"/>
                    </a:cubicBezTo>
                    <a:cubicBezTo>
                      <a:pt x="24" y="1836"/>
                      <a:pt x="24" y="1836"/>
                      <a:pt x="24" y="1836"/>
                    </a:cubicBezTo>
                    <a:cubicBezTo>
                      <a:pt x="11" y="1836"/>
                      <a:pt x="0" y="1826"/>
                      <a:pt x="0" y="1812"/>
                    </a:cubicBezTo>
                    <a:cubicBezTo>
                      <a:pt x="0" y="129"/>
                      <a:pt x="0" y="129"/>
                      <a:pt x="0" y="129"/>
                    </a:cubicBezTo>
                    <a:cubicBezTo>
                      <a:pt x="0" y="116"/>
                      <a:pt x="11" y="105"/>
                      <a:pt x="24" y="105"/>
                    </a:cubicBezTo>
                    <a:cubicBezTo>
                      <a:pt x="38" y="105"/>
                      <a:pt x="48" y="116"/>
                      <a:pt x="48" y="129"/>
                    </a:cubicBezTo>
                    <a:cubicBezTo>
                      <a:pt x="48" y="1788"/>
                      <a:pt x="48" y="1788"/>
                      <a:pt x="48" y="1788"/>
                    </a:cubicBezTo>
                    <a:cubicBezTo>
                      <a:pt x="1707" y="1788"/>
                      <a:pt x="1707" y="1788"/>
                      <a:pt x="1707" y="1788"/>
                    </a:cubicBezTo>
                    <a:cubicBezTo>
                      <a:pt x="1720" y="1788"/>
                      <a:pt x="1731" y="1799"/>
                      <a:pt x="1731" y="1812"/>
                    </a:cubicBezTo>
                    <a:close/>
                    <a:moveTo>
                      <a:pt x="1319" y="526"/>
                    </a:moveTo>
                    <a:cubicBezTo>
                      <a:pt x="1570" y="526"/>
                      <a:pt x="1570" y="526"/>
                      <a:pt x="1570" y="526"/>
                    </a:cubicBezTo>
                    <a:cubicBezTo>
                      <a:pt x="1601" y="526"/>
                      <a:pt x="1626" y="551"/>
                      <a:pt x="1626" y="582"/>
                    </a:cubicBezTo>
                    <a:cubicBezTo>
                      <a:pt x="1626" y="1570"/>
                      <a:pt x="1626" y="1570"/>
                      <a:pt x="1626" y="1570"/>
                    </a:cubicBezTo>
                    <a:cubicBezTo>
                      <a:pt x="1626" y="1601"/>
                      <a:pt x="1601" y="1626"/>
                      <a:pt x="1570" y="1626"/>
                    </a:cubicBezTo>
                    <a:cubicBezTo>
                      <a:pt x="1319" y="1626"/>
                      <a:pt x="1319" y="1626"/>
                      <a:pt x="1319" y="1626"/>
                    </a:cubicBezTo>
                    <a:cubicBezTo>
                      <a:pt x="1288" y="1626"/>
                      <a:pt x="1262" y="1601"/>
                      <a:pt x="1262" y="1570"/>
                    </a:cubicBezTo>
                    <a:cubicBezTo>
                      <a:pt x="1262" y="582"/>
                      <a:pt x="1262" y="582"/>
                      <a:pt x="1262" y="582"/>
                    </a:cubicBezTo>
                    <a:cubicBezTo>
                      <a:pt x="1262" y="551"/>
                      <a:pt x="1288" y="526"/>
                      <a:pt x="1319" y="526"/>
                    </a:cubicBezTo>
                    <a:close/>
                    <a:moveTo>
                      <a:pt x="1570" y="574"/>
                    </a:moveTo>
                    <a:cubicBezTo>
                      <a:pt x="1319" y="574"/>
                      <a:pt x="1319" y="574"/>
                      <a:pt x="1319" y="574"/>
                    </a:cubicBezTo>
                    <a:cubicBezTo>
                      <a:pt x="1314" y="574"/>
                      <a:pt x="1311" y="578"/>
                      <a:pt x="1311" y="582"/>
                    </a:cubicBezTo>
                    <a:cubicBezTo>
                      <a:pt x="1311" y="1570"/>
                      <a:pt x="1311" y="1570"/>
                      <a:pt x="1311" y="1570"/>
                    </a:cubicBezTo>
                    <a:cubicBezTo>
                      <a:pt x="1311" y="1574"/>
                      <a:pt x="1314" y="1578"/>
                      <a:pt x="1319" y="1578"/>
                    </a:cubicBezTo>
                    <a:cubicBezTo>
                      <a:pt x="1570" y="1578"/>
                      <a:pt x="1570" y="1578"/>
                      <a:pt x="1570" y="1578"/>
                    </a:cubicBezTo>
                    <a:cubicBezTo>
                      <a:pt x="1574" y="1578"/>
                      <a:pt x="1578" y="1574"/>
                      <a:pt x="1578" y="1570"/>
                    </a:cubicBezTo>
                    <a:cubicBezTo>
                      <a:pt x="1578" y="582"/>
                      <a:pt x="1578" y="582"/>
                      <a:pt x="1578" y="582"/>
                    </a:cubicBezTo>
                    <a:cubicBezTo>
                      <a:pt x="1578" y="578"/>
                      <a:pt x="1574" y="574"/>
                      <a:pt x="1570" y="574"/>
                    </a:cubicBezTo>
                    <a:close/>
                    <a:moveTo>
                      <a:pt x="1044" y="842"/>
                    </a:moveTo>
                    <a:cubicBezTo>
                      <a:pt x="1075" y="842"/>
                      <a:pt x="1100" y="867"/>
                      <a:pt x="1100" y="898"/>
                    </a:cubicBezTo>
                    <a:cubicBezTo>
                      <a:pt x="1100" y="1570"/>
                      <a:pt x="1100" y="1570"/>
                      <a:pt x="1100" y="1570"/>
                    </a:cubicBezTo>
                    <a:cubicBezTo>
                      <a:pt x="1100" y="1601"/>
                      <a:pt x="1075" y="1626"/>
                      <a:pt x="1044" y="1626"/>
                    </a:cubicBezTo>
                    <a:cubicBezTo>
                      <a:pt x="793" y="1626"/>
                      <a:pt x="793" y="1626"/>
                      <a:pt x="793" y="1626"/>
                    </a:cubicBezTo>
                    <a:cubicBezTo>
                      <a:pt x="762" y="1626"/>
                      <a:pt x="736" y="1601"/>
                      <a:pt x="736" y="1570"/>
                    </a:cubicBezTo>
                    <a:cubicBezTo>
                      <a:pt x="736" y="898"/>
                      <a:pt x="736" y="898"/>
                      <a:pt x="736" y="898"/>
                    </a:cubicBezTo>
                    <a:cubicBezTo>
                      <a:pt x="736" y="867"/>
                      <a:pt x="762" y="842"/>
                      <a:pt x="793" y="842"/>
                    </a:cubicBezTo>
                    <a:lnTo>
                      <a:pt x="1044" y="842"/>
                    </a:lnTo>
                    <a:close/>
                    <a:moveTo>
                      <a:pt x="1044" y="890"/>
                    </a:moveTo>
                    <a:cubicBezTo>
                      <a:pt x="793" y="890"/>
                      <a:pt x="793" y="890"/>
                      <a:pt x="793" y="890"/>
                    </a:cubicBezTo>
                    <a:cubicBezTo>
                      <a:pt x="788" y="890"/>
                      <a:pt x="785" y="893"/>
                      <a:pt x="785" y="898"/>
                    </a:cubicBezTo>
                    <a:cubicBezTo>
                      <a:pt x="785" y="1570"/>
                      <a:pt x="785" y="1570"/>
                      <a:pt x="785" y="1570"/>
                    </a:cubicBezTo>
                    <a:cubicBezTo>
                      <a:pt x="785" y="1574"/>
                      <a:pt x="788" y="1578"/>
                      <a:pt x="793" y="1578"/>
                    </a:cubicBezTo>
                    <a:cubicBezTo>
                      <a:pt x="1044" y="1578"/>
                      <a:pt x="1044" y="1578"/>
                      <a:pt x="1044" y="1578"/>
                    </a:cubicBezTo>
                    <a:cubicBezTo>
                      <a:pt x="1048" y="1578"/>
                      <a:pt x="1052" y="1574"/>
                      <a:pt x="1052" y="1570"/>
                    </a:cubicBezTo>
                    <a:cubicBezTo>
                      <a:pt x="1052" y="898"/>
                      <a:pt x="1052" y="898"/>
                      <a:pt x="1052" y="898"/>
                    </a:cubicBezTo>
                    <a:cubicBezTo>
                      <a:pt x="1052" y="893"/>
                      <a:pt x="1048" y="890"/>
                      <a:pt x="1044" y="890"/>
                    </a:cubicBezTo>
                    <a:close/>
                    <a:moveTo>
                      <a:pt x="211" y="1570"/>
                    </a:moveTo>
                    <a:cubicBezTo>
                      <a:pt x="211" y="1108"/>
                      <a:pt x="211" y="1108"/>
                      <a:pt x="211" y="1108"/>
                    </a:cubicBezTo>
                    <a:cubicBezTo>
                      <a:pt x="211" y="1077"/>
                      <a:pt x="236" y="1052"/>
                      <a:pt x="267" y="1052"/>
                    </a:cubicBezTo>
                    <a:cubicBezTo>
                      <a:pt x="518" y="1052"/>
                      <a:pt x="518" y="1052"/>
                      <a:pt x="518" y="1052"/>
                    </a:cubicBezTo>
                    <a:cubicBezTo>
                      <a:pt x="549" y="1052"/>
                      <a:pt x="574" y="1077"/>
                      <a:pt x="574" y="1108"/>
                    </a:cubicBezTo>
                    <a:cubicBezTo>
                      <a:pt x="574" y="1570"/>
                      <a:pt x="574" y="1570"/>
                      <a:pt x="574" y="1570"/>
                    </a:cubicBezTo>
                    <a:cubicBezTo>
                      <a:pt x="574" y="1601"/>
                      <a:pt x="549" y="1626"/>
                      <a:pt x="518" y="1626"/>
                    </a:cubicBezTo>
                    <a:cubicBezTo>
                      <a:pt x="267" y="1626"/>
                      <a:pt x="267" y="1626"/>
                      <a:pt x="267" y="1626"/>
                    </a:cubicBezTo>
                    <a:cubicBezTo>
                      <a:pt x="236" y="1626"/>
                      <a:pt x="211" y="1601"/>
                      <a:pt x="211" y="1570"/>
                    </a:cubicBezTo>
                    <a:close/>
                    <a:moveTo>
                      <a:pt x="259" y="1570"/>
                    </a:moveTo>
                    <a:cubicBezTo>
                      <a:pt x="259" y="1574"/>
                      <a:pt x="262" y="1578"/>
                      <a:pt x="267" y="1578"/>
                    </a:cubicBezTo>
                    <a:cubicBezTo>
                      <a:pt x="518" y="1578"/>
                      <a:pt x="518" y="1578"/>
                      <a:pt x="518" y="1578"/>
                    </a:cubicBezTo>
                    <a:cubicBezTo>
                      <a:pt x="523" y="1578"/>
                      <a:pt x="526" y="1574"/>
                      <a:pt x="526" y="1570"/>
                    </a:cubicBezTo>
                    <a:cubicBezTo>
                      <a:pt x="526" y="1108"/>
                      <a:pt x="526" y="1108"/>
                      <a:pt x="526" y="1108"/>
                    </a:cubicBezTo>
                    <a:cubicBezTo>
                      <a:pt x="526" y="1104"/>
                      <a:pt x="523" y="1100"/>
                      <a:pt x="518" y="1100"/>
                    </a:cubicBezTo>
                    <a:cubicBezTo>
                      <a:pt x="267" y="1100"/>
                      <a:pt x="267" y="1100"/>
                      <a:pt x="267" y="1100"/>
                    </a:cubicBezTo>
                    <a:cubicBezTo>
                      <a:pt x="262" y="1100"/>
                      <a:pt x="259" y="1104"/>
                      <a:pt x="259" y="1108"/>
                    </a:cubicBezTo>
                    <a:lnTo>
                      <a:pt x="259" y="1570"/>
                    </a:lnTo>
                    <a:close/>
                    <a:moveTo>
                      <a:pt x="395" y="923"/>
                    </a:moveTo>
                    <a:cubicBezTo>
                      <a:pt x="384" y="910"/>
                      <a:pt x="384" y="892"/>
                      <a:pt x="396" y="881"/>
                    </a:cubicBezTo>
                    <a:cubicBezTo>
                      <a:pt x="1147" y="129"/>
                      <a:pt x="1147" y="129"/>
                      <a:pt x="1147" y="129"/>
                    </a:cubicBezTo>
                    <a:cubicBezTo>
                      <a:pt x="1070" y="52"/>
                      <a:pt x="1070" y="52"/>
                      <a:pt x="1070" y="52"/>
                    </a:cubicBezTo>
                    <a:cubicBezTo>
                      <a:pt x="1061" y="44"/>
                      <a:pt x="1059" y="30"/>
                      <a:pt x="1063" y="19"/>
                    </a:cubicBezTo>
                    <a:cubicBezTo>
                      <a:pt x="1068" y="8"/>
                      <a:pt x="1079" y="0"/>
                      <a:pt x="1092" y="0"/>
                    </a:cubicBezTo>
                    <a:cubicBezTo>
                      <a:pt x="1385" y="0"/>
                      <a:pt x="1385" y="0"/>
                      <a:pt x="1385" y="0"/>
                    </a:cubicBezTo>
                    <a:cubicBezTo>
                      <a:pt x="1402" y="0"/>
                      <a:pt x="1416" y="14"/>
                      <a:pt x="1416" y="31"/>
                    </a:cubicBezTo>
                    <a:cubicBezTo>
                      <a:pt x="1416" y="324"/>
                      <a:pt x="1416" y="324"/>
                      <a:pt x="1416" y="324"/>
                    </a:cubicBezTo>
                    <a:cubicBezTo>
                      <a:pt x="1416" y="337"/>
                      <a:pt x="1408" y="348"/>
                      <a:pt x="1397" y="353"/>
                    </a:cubicBezTo>
                    <a:cubicBezTo>
                      <a:pt x="1385" y="357"/>
                      <a:pt x="1372" y="355"/>
                      <a:pt x="1364" y="346"/>
                    </a:cubicBezTo>
                    <a:cubicBezTo>
                      <a:pt x="1284" y="267"/>
                      <a:pt x="1284" y="267"/>
                      <a:pt x="1284" y="267"/>
                    </a:cubicBezTo>
                    <a:cubicBezTo>
                      <a:pt x="436" y="927"/>
                      <a:pt x="436" y="927"/>
                      <a:pt x="436" y="927"/>
                    </a:cubicBezTo>
                    <a:cubicBezTo>
                      <a:pt x="431" y="931"/>
                      <a:pt x="424" y="933"/>
                      <a:pt x="417" y="933"/>
                    </a:cubicBezTo>
                    <a:cubicBezTo>
                      <a:pt x="409" y="933"/>
                      <a:pt x="401" y="930"/>
                      <a:pt x="395" y="923"/>
                    </a:cubicBezTo>
                    <a:close/>
                    <a:moveTo>
                      <a:pt x="631" y="714"/>
                    </a:moveTo>
                    <a:cubicBezTo>
                      <a:pt x="1272" y="216"/>
                      <a:pt x="1272" y="216"/>
                      <a:pt x="1272" y="216"/>
                    </a:cubicBezTo>
                    <a:cubicBezTo>
                      <a:pt x="1281" y="208"/>
                      <a:pt x="1295" y="209"/>
                      <a:pt x="1304" y="218"/>
                    </a:cubicBezTo>
                    <a:cubicBezTo>
                      <a:pt x="1368" y="282"/>
                      <a:pt x="1368" y="282"/>
                      <a:pt x="1368" y="282"/>
                    </a:cubicBezTo>
                    <a:cubicBezTo>
                      <a:pt x="1368" y="48"/>
                      <a:pt x="1368" y="48"/>
                      <a:pt x="1368" y="48"/>
                    </a:cubicBezTo>
                    <a:cubicBezTo>
                      <a:pt x="1134" y="48"/>
                      <a:pt x="1134" y="48"/>
                      <a:pt x="1134" y="48"/>
                    </a:cubicBezTo>
                    <a:cubicBezTo>
                      <a:pt x="1198" y="112"/>
                      <a:pt x="1198" y="112"/>
                      <a:pt x="1198" y="112"/>
                    </a:cubicBezTo>
                    <a:cubicBezTo>
                      <a:pt x="1203" y="117"/>
                      <a:pt x="1205" y="123"/>
                      <a:pt x="1205" y="129"/>
                    </a:cubicBezTo>
                    <a:cubicBezTo>
                      <a:pt x="1205" y="136"/>
                      <a:pt x="1203" y="142"/>
                      <a:pt x="1198" y="147"/>
                    </a:cubicBezTo>
                    <a:lnTo>
                      <a:pt x="631" y="714"/>
                    </a:lnTo>
                    <a:close/>
                  </a:path>
                </a:pathLst>
              </a:custGeom>
              <a:solidFill>
                <a:schemeClr val="bg1"/>
              </a:solidFill>
              <a:ln>
                <a:noFill/>
              </a:ln>
            </p:spPr>
            <p:txBody>
              <a:bodyPr vert="horz" wrap="square" lIns="45720" tIns="22860" rIns="45720" bIns="22860" numCol="1" anchor="t" anchorCtr="0" compatLnSpc="1"/>
              <a:p>
                <a:endParaRPr lang="en-US" sz="900" dirty="0">
                  <a:latin typeface="思源宋体 CN" panose="02020400000000000000" pitchFamily="18" charset="-122"/>
                </a:endParaRPr>
              </a:p>
            </p:txBody>
          </p:sp>
        </p:grpSp>
        <p:sp>
          <p:nvSpPr>
            <p:cNvPr id="20" name="Oval 14"/>
            <p:cNvSpPr/>
            <p:nvPr/>
          </p:nvSpPr>
          <p:spPr>
            <a:xfrm>
              <a:off x="7708360" y="1716221"/>
              <a:ext cx="652600" cy="652597"/>
            </a:xfrm>
            <a:prstGeom prst="ellipse">
              <a:avLst/>
            </a:prstGeom>
            <a:solidFill>
              <a:srgbClr val="F2D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300" dirty="0">
                <a:latin typeface="思源宋体 CN" panose="02020400000000000000" pitchFamily="18" charset="-122"/>
              </a:endParaRPr>
            </a:p>
          </p:txBody>
        </p:sp>
        <p:sp>
          <p:nvSpPr>
            <p:cNvPr id="21" name="TextBox 15"/>
            <p:cNvSpPr txBox="1"/>
            <p:nvPr/>
          </p:nvSpPr>
          <p:spPr>
            <a:xfrm>
              <a:off x="7780282" y="1827076"/>
              <a:ext cx="508756" cy="415997"/>
            </a:xfrm>
            <a:prstGeom prst="rect">
              <a:avLst/>
            </a:prstGeom>
            <a:noFill/>
            <a:ln>
              <a:noFill/>
            </a:ln>
          </p:spPr>
          <p:txBody>
            <a:bodyPr wrap="square" lIns="0" tIns="0" rIns="0" bIns="0" rtlCol="0">
              <a:spAutoFit/>
            </a:bodyPr>
            <a:p>
              <a:pPr algn="ctr"/>
              <a:r>
                <a:rPr lang="en-US" sz="1500" b="1" dirty="0">
                  <a:solidFill>
                    <a:schemeClr val="bg1"/>
                  </a:solidFill>
                  <a:latin typeface="微软雅黑" panose="020B0503020204020204" charset="-122"/>
                  <a:ea typeface="微软雅黑" panose="020B0503020204020204" charset="-122"/>
                  <a:cs typeface="Open Sans Light" panose="020B0306030504020204" pitchFamily="34" charset="0"/>
                </a:rPr>
                <a:t>02</a:t>
              </a:r>
              <a:endParaRPr lang="en-US" sz="1500" b="1" dirty="0">
                <a:solidFill>
                  <a:schemeClr val="bg1"/>
                </a:solidFill>
                <a:latin typeface="微软雅黑" panose="020B0503020204020204" charset="-122"/>
                <a:ea typeface="微软雅黑" panose="020B0503020204020204" charset="-122"/>
                <a:cs typeface="Open Sans Light" panose="020B0306030504020204" pitchFamily="34" charset="0"/>
              </a:endParaRPr>
            </a:p>
          </p:txBody>
        </p:sp>
        <p:sp>
          <p:nvSpPr>
            <p:cNvPr id="26" name="TextBox 20"/>
            <p:cNvSpPr txBox="1"/>
            <p:nvPr/>
          </p:nvSpPr>
          <p:spPr>
            <a:xfrm>
              <a:off x="8490956" y="953673"/>
              <a:ext cx="2947065" cy="2499420"/>
            </a:xfrm>
            <a:prstGeom prst="rect">
              <a:avLst/>
            </a:prstGeom>
            <a:noFill/>
          </p:spPr>
          <p:txBody>
            <a:bodyPr wrap="square" lIns="0" tIns="0" rIns="0" bIns="0" rtlCol="0">
              <a:spAutoFit/>
            </a:bodyPr>
            <a:p>
              <a:pPr marL="0" marR="0" lvl="0" indent="0" algn="just" defTabSz="457200" rtl="0" eaLnBrk="1" fontAlgn="auto" latinLnBrk="0" hangingPunct="1">
                <a:lnSpc>
                  <a:spcPct val="150000"/>
                </a:lnSpc>
                <a:spcBef>
                  <a:spcPts val="0"/>
                </a:spcBef>
                <a:spcAft>
                  <a:spcPts val="0"/>
                </a:spcAft>
                <a:buClrTx/>
                <a:buSzTx/>
                <a:buFontTx/>
                <a:buNone/>
                <a:defRPr/>
              </a:pPr>
              <a:r>
                <a:rPr lang="en-US" altLang="zh-CN"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保障监控规则的合理性和有效性</a:t>
              </a:r>
              <a:endParaRPr kumimoji="0" lang="zh-CN" altLang="en-US" sz="1600" b="0" i="0" u="none" strike="noStrike" kern="0" cap="none" spc="0" normalizeH="0" baseline="0" noProof="0" dirty="0">
                <a:ln>
                  <a:noFill/>
                </a:ln>
                <a:solidFill>
                  <a:prstClr val="black">
                    <a:lumMod val="65000"/>
                    <a:lumOff val="35000"/>
                  </a:prstClr>
                </a:solidFill>
                <a:effectLst/>
                <a:uLnTx/>
                <a:uFillTx/>
                <a:latin typeface="思源宋体 CN" panose="02020400000000000000" pitchFamily="18" charset="-122"/>
                <a:ea typeface="思源宋体 CN" panose="02020400000000000000" pitchFamily="18" charset="-122"/>
                <a:cs typeface="+mn-cs"/>
              </a:endParaRPr>
            </a:p>
          </p:txBody>
        </p:sp>
        <p:sp>
          <p:nvSpPr>
            <p:cNvPr id="28" name="Oval 38"/>
            <p:cNvSpPr/>
            <p:nvPr/>
          </p:nvSpPr>
          <p:spPr>
            <a:xfrm>
              <a:off x="7708360" y="4843121"/>
              <a:ext cx="652600" cy="652597"/>
            </a:xfrm>
            <a:prstGeom prst="ellipse">
              <a:avLst/>
            </a:prstGeom>
            <a:solidFill>
              <a:srgbClr val="AE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300" b="1" dirty="0">
                <a:latin typeface="思源宋体 CN" panose="02020400000000000000" pitchFamily="18" charset="-122"/>
              </a:endParaRPr>
            </a:p>
          </p:txBody>
        </p:sp>
        <p:sp>
          <p:nvSpPr>
            <p:cNvPr id="32" name="TextBox 39"/>
            <p:cNvSpPr txBox="1"/>
            <p:nvPr/>
          </p:nvSpPr>
          <p:spPr>
            <a:xfrm>
              <a:off x="7780282" y="4953976"/>
              <a:ext cx="508756" cy="415997"/>
            </a:xfrm>
            <a:prstGeom prst="rect">
              <a:avLst/>
            </a:prstGeom>
            <a:noFill/>
            <a:ln>
              <a:noFill/>
            </a:ln>
          </p:spPr>
          <p:txBody>
            <a:bodyPr wrap="square" lIns="0" tIns="0" rIns="0" bIns="0" rtlCol="0">
              <a:spAutoFit/>
            </a:bodyPr>
            <a:p>
              <a:pPr algn="ctr"/>
              <a:r>
                <a:rPr lang="en-US" sz="1500" b="1" dirty="0">
                  <a:solidFill>
                    <a:schemeClr val="bg1"/>
                  </a:solidFill>
                  <a:latin typeface="微软雅黑" panose="020B0503020204020204" charset="-122"/>
                  <a:ea typeface="微软雅黑" panose="020B0503020204020204" charset="-122"/>
                  <a:cs typeface="Open Sans Light" panose="020B0306030504020204" pitchFamily="34" charset="0"/>
                </a:rPr>
                <a:t>03</a:t>
              </a:r>
              <a:endParaRPr lang="en-US" sz="1500" b="1" dirty="0">
                <a:solidFill>
                  <a:schemeClr val="bg1"/>
                </a:solidFill>
                <a:latin typeface="微软雅黑" panose="020B0503020204020204" charset="-122"/>
                <a:ea typeface="微软雅黑" panose="020B0503020204020204" charset="-122"/>
                <a:cs typeface="Open Sans Light" panose="020B0306030504020204" pitchFamily="34" charset="0"/>
              </a:endParaRPr>
            </a:p>
          </p:txBody>
        </p:sp>
        <p:sp>
          <p:nvSpPr>
            <p:cNvPr id="33" name="TextBox 42"/>
            <p:cNvSpPr txBox="1"/>
            <p:nvPr/>
          </p:nvSpPr>
          <p:spPr>
            <a:xfrm>
              <a:off x="8500481" y="4641461"/>
              <a:ext cx="2947065" cy="833140"/>
            </a:xfrm>
            <a:prstGeom prst="rect">
              <a:avLst/>
            </a:prstGeom>
            <a:noFill/>
          </p:spPr>
          <p:txBody>
            <a:bodyPr wrap="square" lIns="0" tIns="0" rIns="0" bIns="0" rtlCol="0">
              <a:spAutoFit/>
            </a:bodyPr>
            <a:p>
              <a:pPr marL="0" marR="0" lvl="0" indent="0" algn="l" defTabSz="457200" rtl="0" eaLnBrk="1" fontAlgn="auto" latinLnBrk="0" hangingPunct="1">
                <a:lnSpc>
                  <a:spcPct val="150000"/>
                </a:lnSpc>
                <a:spcBef>
                  <a:spcPts val="0"/>
                </a:spcBef>
                <a:spcAft>
                  <a:spcPts val="0"/>
                </a:spcAft>
                <a:buClrTx/>
                <a:buSzTx/>
                <a:buFontTx/>
                <a:buNone/>
                <a:defRPr/>
              </a:pPr>
              <a:r>
                <a:rPr lang="en-US" altLang="zh-CN"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经专家论证</a:t>
              </a:r>
              <a:endParaRPr kumimoji="0" lang="zh-CN" altLang="en-US" sz="1600" b="0" i="0" u="none" strike="noStrike" kern="0" cap="none" spc="0" normalizeH="0" baseline="0" noProof="0" dirty="0">
                <a:ln>
                  <a:noFill/>
                </a:ln>
                <a:solidFill>
                  <a:prstClr val="black">
                    <a:lumMod val="65000"/>
                    <a:lumOff val="35000"/>
                  </a:prstClr>
                </a:solidFill>
                <a:effectLst/>
                <a:uLnTx/>
                <a:uFillTx/>
                <a:latin typeface="思源宋体 CN" panose="02020400000000000000" pitchFamily="18" charset="-122"/>
                <a:ea typeface="思源宋体 CN" panose="02020400000000000000" pitchFamily="18" charset="-122"/>
                <a:cs typeface="+mn-cs"/>
              </a:endParaRPr>
            </a:p>
          </p:txBody>
        </p:sp>
        <p:sp>
          <p:nvSpPr>
            <p:cNvPr id="34" name="TextBox 35"/>
            <p:cNvSpPr txBox="1"/>
            <p:nvPr/>
          </p:nvSpPr>
          <p:spPr>
            <a:xfrm>
              <a:off x="898492" y="1486613"/>
              <a:ext cx="2850814" cy="1666280"/>
            </a:xfrm>
            <a:prstGeom prst="rect">
              <a:avLst/>
            </a:prstGeom>
            <a:noFill/>
          </p:spPr>
          <p:txBody>
            <a:bodyPr wrap="square" lIns="0" tIns="0" rIns="0" bIns="0" rtlCol="0">
              <a:spAutoFit/>
            </a:bodyPr>
            <a:p>
              <a:pPr marL="0" marR="0" lvl="0" indent="0" algn="l" defTabSz="457200" rtl="0" eaLnBrk="1" fontAlgn="auto" latinLnBrk="0" hangingPunct="1">
                <a:lnSpc>
                  <a:spcPct val="150000"/>
                </a:lnSpc>
                <a:spcBef>
                  <a:spcPts val="0"/>
                </a:spcBef>
                <a:spcAft>
                  <a:spcPts val="0"/>
                </a:spcAft>
                <a:buClrTx/>
                <a:buSzTx/>
                <a:buFontTx/>
                <a:buNone/>
                <a:defRPr/>
              </a:pPr>
              <a:r>
                <a:rPr lang="en-US" altLang="zh-CN"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进一步完善监控规则</a:t>
              </a:r>
              <a:endParaRPr kumimoji="0" lang="zh-CN" altLang="en-US" sz="1600" b="0" i="0" u="none" strike="noStrike" kern="0" cap="none" spc="0" normalizeH="0" baseline="0" noProof="0" dirty="0">
                <a:ln>
                  <a:noFill/>
                </a:ln>
                <a:solidFill>
                  <a:prstClr val="black">
                    <a:lumMod val="65000"/>
                    <a:lumOff val="35000"/>
                  </a:prstClr>
                </a:solidFill>
                <a:effectLst/>
                <a:uLnTx/>
                <a:uFillTx/>
                <a:latin typeface="思源宋体 CN" panose="02020400000000000000" pitchFamily="18" charset="-122"/>
                <a:ea typeface="思源宋体 CN" panose="02020400000000000000" pitchFamily="18" charset="-122"/>
                <a:cs typeface="+mn-cs"/>
              </a:endParaRPr>
            </a:p>
          </p:txBody>
        </p:sp>
        <p:sp>
          <p:nvSpPr>
            <p:cNvPr id="60" name="Oval 36"/>
            <p:cNvSpPr/>
            <p:nvPr/>
          </p:nvSpPr>
          <p:spPr>
            <a:xfrm>
              <a:off x="3831040" y="2001971"/>
              <a:ext cx="652600" cy="652597"/>
            </a:xfrm>
            <a:prstGeom prst="ellipse">
              <a:avLst/>
            </a:prstGeom>
            <a:solidFill>
              <a:srgbClr val="AE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300" b="1" dirty="0">
                <a:latin typeface="思源宋体 CN" panose="02020400000000000000" pitchFamily="18" charset="-122"/>
              </a:endParaRPr>
            </a:p>
          </p:txBody>
        </p:sp>
        <p:sp>
          <p:nvSpPr>
            <p:cNvPr id="61" name="TextBox 37"/>
            <p:cNvSpPr txBox="1"/>
            <p:nvPr/>
          </p:nvSpPr>
          <p:spPr>
            <a:xfrm>
              <a:off x="3902962" y="2112826"/>
              <a:ext cx="508756" cy="415997"/>
            </a:xfrm>
            <a:prstGeom prst="rect">
              <a:avLst/>
            </a:prstGeom>
            <a:noFill/>
            <a:ln>
              <a:noFill/>
            </a:ln>
          </p:spPr>
          <p:txBody>
            <a:bodyPr wrap="square" lIns="0" tIns="0" rIns="0" bIns="0" rtlCol="0">
              <a:spAutoFit/>
            </a:bodyPr>
            <a:p>
              <a:pPr algn="ctr"/>
              <a:r>
                <a:rPr lang="en-US" sz="1500" b="1" dirty="0">
                  <a:solidFill>
                    <a:schemeClr val="bg1"/>
                  </a:solidFill>
                  <a:latin typeface="微软雅黑" panose="020B0503020204020204" charset="-122"/>
                  <a:ea typeface="微软雅黑" panose="020B0503020204020204" charset="-122"/>
                  <a:cs typeface="Open Sans Light" panose="020B0306030504020204" pitchFamily="34" charset="0"/>
                </a:rPr>
                <a:t>01</a:t>
              </a:r>
              <a:endParaRPr lang="en-US" sz="1500" b="1" dirty="0">
                <a:solidFill>
                  <a:schemeClr val="bg1"/>
                </a:solidFill>
                <a:latin typeface="微软雅黑" panose="020B0503020204020204" charset="-122"/>
                <a:ea typeface="微软雅黑" panose="020B0503020204020204" charset="-122"/>
                <a:cs typeface="Open Sans Light" panose="020B0306030504020204" pitchFamily="34" charset="0"/>
              </a:endParaRPr>
            </a:p>
          </p:txBody>
        </p:sp>
        <p:sp>
          <p:nvSpPr>
            <p:cNvPr id="62" name="TextBox 45"/>
            <p:cNvSpPr txBox="1"/>
            <p:nvPr/>
          </p:nvSpPr>
          <p:spPr>
            <a:xfrm>
              <a:off x="628617" y="4371283"/>
              <a:ext cx="3120390" cy="1666280"/>
            </a:xfrm>
            <a:prstGeom prst="rect">
              <a:avLst/>
            </a:prstGeom>
            <a:noFill/>
          </p:spPr>
          <p:txBody>
            <a:bodyPr wrap="square" lIns="0" tIns="0" rIns="0" bIns="0" rtlCol="0">
              <a:spAutoFit/>
            </a:bodyPr>
            <a:p>
              <a:pPr marL="0" marR="0" lvl="0" indent="0" algn="r" defTabSz="457200" rtl="0" eaLnBrk="1" fontAlgn="auto" latinLnBrk="0" hangingPunct="1">
                <a:lnSpc>
                  <a:spcPct val="150000"/>
                </a:lnSpc>
                <a:spcBef>
                  <a:spcPts val="0"/>
                </a:spcBef>
                <a:spcAft>
                  <a:spcPts val="0"/>
                </a:spcAft>
                <a:buClrTx/>
                <a:buSzTx/>
                <a:buFontTx/>
                <a:buNone/>
                <a:defRPr/>
              </a:pPr>
              <a:r>
                <a:rPr lang="en-US" altLang="zh-CN"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结合定点医疗机构反馈意见</a:t>
              </a:r>
              <a:endParaRPr kumimoji="0" lang="zh-CN" altLang="en-US" sz="1600" b="0" i="0" u="none" strike="noStrike" kern="0" cap="none" spc="0" normalizeH="0" baseline="0" noProof="0" dirty="0">
                <a:ln>
                  <a:noFill/>
                </a:ln>
                <a:solidFill>
                  <a:prstClr val="black">
                    <a:lumMod val="65000"/>
                    <a:lumOff val="35000"/>
                  </a:prstClr>
                </a:solidFill>
                <a:effectLst/>
                <a:uLnTx/>
                <a:uFillTx/>
                <a:latin typeface="思源宋体 CN" panose="02020400000000000000" pitchFamily="18" charset="-122"/>
                <a:ea typeface="思源宋体 CN" panose="02020400000000000000" pitchFamily="18" charset="-122"/>
                <a:cs typeface="+mn-cs"/>
              </a:endParaRPr>
            </a:p>
          </p:txBody>
        </p:sp>
        <p:sp>
          <p:nvSpPr>
            <p:cNvPr id="63" name="Oval 46"/>
            <p:cNvSpPr/>
            <p:nvPr/>
          </p:nvSpPr>
          <p:spPr>
            <a:xfrm>
              <a:off x="3831040" y="4843121"/>
              <a:ext cx="652600" cy="652597"/>
            </a:xfrm>
            <a:prstGeom prst="ellipse">
              <a:avLst/>
            </a:prstGeom>
            <a:solidFill>
              <a:srgbClr val="F2D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300" dirty="0">
                <a:latin typeface="思源宋体 CN" panose="02020400000000000000" pitchFamily="18" charset="-122"/>
              </a:endParaRPr>
            </a:p>
          </p:txBody>
        </p:sp>
        <p:sp>
          <p:nvSpPr>
            <p:cNvPr id="64" name="TextBox 47"/>
            <p:cNvSpPr txBox="1"/>
            <p:nvPr/>
          </p:nvSpPr>
          <p:spPr>
            <a:xfrm>
              <a:off x="3902962" y="4953976"/>
              <a:ext cx="508756" cy="415997"/>
            </a:xfrm>
            <a:prstGeom prst="rect">
              <a:avLst/>
            </a:prstGeom>
            <a:noFill/>
            <a:ln>
              <a:noFill/>
            </a:ln>
          </p:spPr>
          <p:txBody>
            <a:bodyPr wrap="square" lIns="0" tIns="0" rIns="0" bIns="0" rtlCol="0">
              <a:spAutoFit/>
            </a:bodyPr>
            <a:p>
              <a:pPr algn="ctr"/>
              <a:r>
                <a:rPr lang="en-US" sz="1500" b="1" dirty="0">
                  <a:solidFill>
                    <a:schemeClr val="bg1"/>
                  </a:solidFill>
                  <a:latin typeface="微软雅黑" panose="020B0503020204020204" charset="-122"/>
                  <a:ea typeface="微软雅黑" panose="020B0503020204020204" charset="-122"/>
                  <a:cs typeface="Open Sans Light" panose="020B0306030504020204" pitchFamily="34" charset="0"/>
                </a:rPr>
                <a:t>04</a:t>
              </a:r>
              <a:endParaRPr lang="en-US" sz="1500" b="1" dirty="0">
                <a:solidFill>
                  <a:schemeClr val="bg1"/>
                </a:solidFill>
                <a:latin typeface="微软雅黑" panose="020B0503020204020204" charset="-122"/>
                <a:ea typeface="微软雅黑" panose="020B0503020204020204" charset="-122"/>
                <a:cs typeface="Open Sans Light" panose="020B0306030504020204" pitchFamily="34" charset="0"/>
              </a:endParaRPr>
            </a:p>
          </p:txBody>
        </p:sp>
      </p:grpSp>
      <p:sp>
        <p:nvSpPr>
          <p:cNvPr id="65" name="文本框 64"/>
          <p:cNvSpPr txBox="1"/>
          <p:nvPr/>
        </p:nvSpPr>
        <p:spPr>
          <a:xfrm>
            <a:off x="5412740" y="5186045"/>
            <a:ext cx="6769735" cy="398780"/>
          </a:xfrm>
          <a:prstGeom prst="rect">
            <a:avLst/>
          </a:prstGeom>
          <a:noFill/>
        </p:spPr>
        <p:txBody>
          <a:bodyPr wrap="square" rtlCol="0">
            <a:spAutoFit/>
          </a:bodyPr>
          <a:p>
            <a:r>
              <a:rPr lang="zh-CN" altLang="en-US" sz="20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对已运行的</a:t>
            </a:r>
            <a:r>
              <a:rPr lang="en-US" altLang="zh-CN" sz="20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46</a:t>
            </a:r>
            <a:r>
              <a:rPr lang="zh-CN" altLang="en-US" sz="20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条智能监控规则进行调整，具体如下：</a:t>
            </a:r>
            <a:endParaRPr lang="zh-CN" altLang="en-US" sz="20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advTm="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3"/>
          <p:cNvSpPr/>
          <p:nvPr/>
        </p:nvSpPr>
        <p:spPr>
          <a:xfrm flipH="1" flipV="1">
            <a:off x="8835423" y="-23367"/>
            <a:ext cx="3373510" cy="3229823"/>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 name="connsiteX0-233" fmla="*/ 0 w 3304741"/>
              <a:gd name="connsiteY0-234" fmla="*/ 0 h 3135081"/>
              <a:gd name="connsiteX1-235" fmla="*/ 1204092 w 3304741"/>
              <a:gd name="connsiteY1-236" fmla="*/ 1915297 h 3135081"/>
              <a:gd name="connsiteX2-237" fmla="*/ 3304741 w 3304741"/>
              <a:gd name="connsiteY2-238" fmla="*/ 3135081 h 3135081"/>
              <a:gd name="connsiteX3-239" fmla="*/ 0 w 3304741"/>
              <a:gd name="connsiteY3-240" fmla="*/ 3135081 h 3135081"/>
              <a:gd name="connsiteX4-241" fmla="*/ 0 w 3304741"/>
              <a:gd name="connsiteY4-242" fmla="*/ 0 h 3135081"/>
              <a:gd name="connsiteX0-243" fmla="*/ 0 w 3304741"/>
              <a:gd name="connsiteY0-244" fmla="*/ 0 h 3135081"/>
              <a:gd name="connsiteX1-245" fmla="*/ 1204092 w 3304741"/>
              <a:gd name="connsiteY1-246" fmla="*/ 1915297 h 3135081"/>
              <a:gd name="connsiteX2-247" fmla="*/ 3304741 w 3304741"/>
              <a:gd name="connsiteY2-248" fmla="*/ 3135081 h 3135081"/>
              <a:gd name="connsiteX3-249" fmla="*/ 0 w 3304741"/>
              <a:gd name="connsiteY3-250" fmla="*/ 3135081 h 3135081"/>
              <a:gd name="connsiteX4-251" fmla="*/ 0 w 3304741"/>
              <a:gd name="connsiteY4-252" fmla="*/ 0 h 3135081"/>
              <a:gd name="connsiteX0-253" fmla="*/ 0 w 3304842"/>
              <a:gd name="connsiteY0-254" fmla="*/ 0 h 3135081"/>
              <a:gd name="connsiteX1-255" fmla="*/ 1204092 w 3304842"/>
              <a:gd name="connsiteY1-256" fmla="*/ 1915297 h 3135081"/>
              <a:gd name="connsiteX2-257" fmla="*/ 3304741 w 3304842"/>
              <a:gd name="connsiteY2-258" fmla="*/ 3135081 h 3135081"/>
              <a:gd name="connsiteX3-259" fmla="*/ 0 w 3304842"/>
              <a:gd name="connsiteY3-260" fmla="*/ 3135081 h 3135081"/>
              <a:gd name="connsiteX4-261" fmla="*/ 0 w 3304842"/>
              <a:gd name="connsiteY4-262" fmla="*/ 0 h 3135081"/>
              <a:gd name="connsiteX0-263" fmla="*/ 0 w 3304830"/>
              <a:gd name="connsiteY0-264" fmla="*/ 0 h 3135081"/>
              <a:gd name="connsiteX1-265" fmla="*/ 1052210 w 3304830"/>
              <a:gd name="connsiteY1-266" fmla="*/ 1866533 h 3135081"/>
              <a:gd name="connsiteX2-267" fmla="*/ 3304741 w 3304830"/>
              <a:gd name="connsiteY2-268" fmla="*/ 3135081 h 3135081"/>
              <a:gd name="connsiteX3-269" fmla="*/ 0 w 3304830"/>
              <a:gd name="connsiteY3-270" fmla="*/ 3135081 h 3135081"/>
              <a:gd name="connsiteX4-271" fmla="*/ 0 w 3304830"/>
              <a:gd name="connsiteY4-272" fmla="*/ 0 h 3135081"/>
              <a:gd name="connsiteX0-273" fmla="*/ 0 w 3304825"/>
              <a:gd name="connsiteY0-274" fmla="*/ 0 h 3135081"/>
              <a:gd name="connsiteX1-275" fmla="*/ 1052210 w 3304825"/>
              <a:gd name="connsiteY1-276" fmla="*/ 1866533 h 3135081"/>
              <a:gd name="connsiteX2-277" fmla="*/ 3304741 w 3304825"/>
              <a:gd name="connsiteY2-278" fmla="*/ 3135081 h 3135081"/>
              <a:gd name="connsiteX3-279" fmla="*/ 0 w 3304825"/>
              <a:gd name="connsiteY3-280" fmla="*/ 3135081 h 3135081"/>
              <a:gd name="connsiteX4-281" fmla="*/ 0 w 3304825"/>
              <a:gd name="connsiteY4-282" fmla="*/ 0 h 3135081"/>
              <a:gd name="connsiteX0-283" fmla="*/ 0 w 3304824"/>
              <a:gd name="connsiteY0-284" fmla="*/ 0 h 3135081"/>
              <a:gd name="connsiteX1-285" fmla="*/ 1035334 w 3304824"/>
              <a:gd name="connsiteY1-286" fmla="*/ 1817768 h 3135081"/>
              <a:gd name="connsiteX2-287" fmla="*/ 3304741 w 3304824"/>
              <a:gd name="connsiteY2-288" fmla="*/ 3135081 h 3135081"/>
              <a:gd name="connsiteX3-289" fmla="*/ 0 w 3304824"/>
              <a:gd name="connsiteY3-290" fmla="*/ 3135081 h 3135081"/>
              <a:gd name="connsiteX4-291" fmla="*/ 0 w 3304824"/>
              <a:gd name="connsiteY4-292" fmla="*/ 0 h 3135081"/>
              <a:gd name="connsiteX0-293" fmla="*/ 0 w 3304741"/>
              <a:gd name="connsiteY0-294" fmla="*/ 0 h 3135081"/>
              <a:gd name="connsiteX1-295" fmla="*/ 1035334 w 3304741"/>
              <a:gd name="connsiteY1-296" fmla="*/ 1817768 h 3135081"/>
              <a:gd name="connsiteX2-297" fmla="*/ 3304741 w 3304741"/>
              <a:gd name="connsiteY2-298" fmla="*/ 3135081 h 3135081"/>
              <a:gd name="connsiteX3-299" fmla="*/ 0 w 3304741"/>
              <a:gd name="connsiteY3-300" fmla="*/ 3135081 h 3135081"/>
              <a:gd name="connsiteX4-301" fmla="*/ 0 w 3304741"/>
              <a:gd name="connsiteY4-302" fmla="*/ 0 h 3135081"/>
              <a:gd name="connsiteX0-303" fmla="*/ 0 w 3304741"/>
              <a:gd name="connsiteY0-304" fmla="*/ 0 h 3135081"/>
              <a:gd name="connsiteX1-305" fmla="*/ 1035334 w 3304741"/>
              <a:gd name="connsiteY1-306" fmla="*/ 1817768 h 3135081"/>
              <a:gd name="connsiteX2-307" fmla="*/ 3304741 w 3304741"/>
              <a:gd name="connsiteY2-308" fmla="*/ 3135081 h 3135081"/>
              <a:gd name="connsiteX3-309" fmla="*/ 0 w 3304741"/>
              <a:gd name="connsiteY3-310" fmla="*/ 3135081 h 3135081"/>
              <a:gd name="connsiteX4-311" fmla="*/ 0 w 3304741"/>
              <a:gd name="connsiteY4-312" fmla="*/ 0 h 3135081"/>
              <a:gd name="connsiteX0-313" fmla="*/ 0 w 3304741"/>
              <a:gd name="connsiteY0-314" fmla="*/ 0 h 3135081"/>
              <a:gd name="connsiteX1-315" fmla="*/ 1035334 w 3304741"/>
              <a:gd name="connsiteY1-316" fmla="*/ 1817768 h 3135081"/>
              <a:gd name="connsiteX2-317" fmla="*/ 3304741 w 3304741"/>
              <a:gd name="connsiteY2-318" fmla="*/ 3135081 h 3135081"/>
              <a:gd name="connsiteX3-319" fmla="*/ 0 w 3304741"/>
              <a:gd name="connsiteY3-320" fmla="*/ 3135081 h 3135081"/>
              <a:gd name="connsiteX4-321" fmla="*/ 0 w 3304741"/>
              <a:gd name="connsiteY4-322" fmla="*/ 0 h 3135081"/>
              <a:gd name="connsiteX0-323" fmla="*/ 0 w 3304741"/>
              <a:gd name="connsiteY0-324" fmla="*/ 24983 h 3160064"/>
              <a:gd name="connsiteX1-325" fmla="*/ 1035334 w 3304741"/>
              <a:gd name="connsiteY1-326" fmla="*/ 1842751 h 3160064"/>
              <a:gd name="connsiteX2-327" fmla="*/ 3304741 w 3304741"/>
              <a:gd name="connsiteY2-328" fmla="*/ 3160064 h 3160064"/>
              <a:gd name="connsiteX3-329" fmla="*/ 0 w 3304741"/>
              <a:gd name="connsiteY3-330" fmla="*/ 3160064 h 3160064"/>
              <a:gd name="connsiteX4-331" fmla="*/ 0 w 3304741"/>
              <a:gd name="connsiteY4-332" fmla="*/ 24983 h 3160064"/>
              <a:gd name="connsiteX0-333" fmla="*/ 0 w 3304741"/>
              <a:gd name="connsiteY0-334" fmla="*/ 26087 h 3161168"/>
              <a:gd name="connsiteX1-335" fmla="*/ 1047440 w 3304741"/>
              <a:gd name="connsiteY1-336" fmla="*/ 1759087 h 3161168"/>
              <a:gd name="connsiteX2-337" fmla="*/ 3304741 w 3304741"/>
              <a:gd name="connsiteY2-338" fmla="*/ 3161168 h 3161168"/>
              <a:gd name="connsiteX3-339" fmla="*/ 0 w 3304741"/>
              <a:gd name="connsiteY3-340" fmla="*/ 3161168 h 3161168"/>
              <a:gd name="connsiteX4-341" fmla="*/ 0 w 3304741"/>
              <a:gd name="connsiteY4-342" fmla="*/ 26087 h 3161168"/>
              <a:gd name="connsiteX0-343" fmla="*/ 0 w 3304741"/>
              <a:gd name="connsiteY0-344" fmla="*/ 32188 h 3167269"/>
              <a:gd name="connsiteX1-345" fmla="*/ 1047440 w 3304741"/>
              <a:gd name="connsiteY1-346" fmla="*/ 1765188 h 3167269"/>
              <a:gd name="connsiteX2-347" fmla="*/ 3304741 w 3304741"/>
              <a:gd name="connsiteY2-348" fmla="*/ 3167269 h 3167269"/>
              <a:gd name="connsiteX3-349" fmla="*/ 0 w 3304741"/>
              <a:gd name="connsiteY3-350" fmla="*/ 3167269 h 3167269"/>
              <a:gd name="connsiteX4-351" fmla="*/ 0 w 3304741"/>
              <a:gd name="connsiteY4-352" fmla="*/ 32188 h 3167269"/>
              <a:gd name="connsiteX0-353" fmla="*/ 0 w 3304741"/>
              <a:gd name="connsiteY0-354" fmla="*/ 32188 h 3167269"/>
              <a:gd name="connsiteX1-355" fmla="*/ 1047440 w 3304741"/>
              <a:gd name="connsiteY1-356" fmla="*/ 1765188 h 3167269"/>
              <a:gd name="connsiteX2-357" fmla="*/ 3304741 w 3304741"/>
              <a:gd name="connsiteY2-358" fmla="*/ 3167269 h 3167269"/>
              <a:gd name="connsiteX3-359" fmla="*/ 0 w 3304741"/>
              <a:gd name="connsiteY3-360" fmla="*/ 3167269 h 3167269"/>
              <a:gd name="connsiteX4-361" fmla="*/ 0 w 3304741"/>
              <a:gd name="connsiteY4-362" fmla="*/ 32188 h 3167269"/>
              <a:gd name="connsiteX0-363" fmla="*/ 0 w 3304741"/>
              <a:gd name="connsiteY0-364" fmla="*/ 30154 h 3165235"/>
              <a:gd name="connsiteX1-365" fmla="*/ 1047440 w 3304741"/>
              <a:gd name="connsiteY1-366" fmla="*/ 1763154 h 3165235"/>
              <a:gd name="connsiteX2-367" fmla="*/ 3304741 w 3304741"/>
              <a:gd name="connsiteY2-368" fmla="*/ 3165235 h 3165235"/>
              <a:gd name="connsiteX3-369" fmla="*/ 0 w 3304741"/>
              <a:gd name="connsiteY3-370" fmla="*/ 3165235 h 3165235"/>
              <a:gd name="connsiteX4-371" fmla="*/ 0 w 3304741"/>
              <a:gd name="connsiteY4-372" fmla="*/ 30154 h 3165235"/>
              <a:gd name="connsiteX0-373" fmla="*/ 0 w 3304741"/>
              <a:gd name="connsiteY0-374" fmla="*/ 30154 h 3165235"/>
              <a:gd name="connsiteX1-375" fmla="*/ 1047440 w 3304741"/>
              <a:gd name="connsiteY1-376" fmla="*/ 1763154 h 3165235"/>
              <a:gd name="connsiteX2-377" fmla="*/ 3304741 w 3304741"/>
              <a:gd name="connsiteY2-378" fmla="*/ 3165235 h 3165235"/>
              <a:gd name="connsiteX3-379" fmla="*/ 0 w 3304741"/>
              <a:gd name="connsiteY3-380" fmla="*/ 3165235 h 3165235"/>
              <a:gd name="connsiteX4-381" fmla="*/ 0 w 3304741"/>
              <a:gd name="connsiteY4-382" fmla="*/ 30154 h 31652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741" h="3165235">
                <a:moveTo>
                  <a:pt x="0" y="30154"/>
                </a:moveTo>
                <a:cubicBezTo>
                  <a:pt x="754241" y="-227691"/>
                  <a:pt x="62208" y="1238122"/>
                  <a:pt x="1047440" y="1763154"/>
                </a:cubicBezTo>
                <a:cubicBezTo>
                  <a:pt x="2032672" y="2288186"/>
                  <a:pt x="2843559" y="1808554"/>
                  <a:pt x="3304741" y="3165235"/>
                </a:cubicBezTo>
                <a:lnTo>
                  <a:pt x="0" y="3165235"/>
                </a:lnTo>
                <a:lnTo>
                  <a:pt x="0" y="30154"/>
                </a:lnTo>
                <a:close/>
              </a:path>
            </a:pathLst>
          </a:custGeom>
          <a:solidFill>
            <a:schemeClr val="bg1"/>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9" name="矩形 3"/>
          <p:cNvSpPr/>
          <p:nvPr/>
        </p:nvSpPr>
        <p:spPr>
          <a:xfrm>
            <a:off x="-42557" y="3736317"/>
            <a:ext cx="3304741" cy="3135081"/>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741" h="3135081">
                <a:moveTo>
                  <a:pt x="0" y="0"/>
                </a:moveTo>
                <a:cubicBezTo>
                  <a:pt x="381914" y="239487"/>
                  <a:pt x="332027" y="1775844"/>
                  <a:pt x="1204092" y="1915297"/>
                </a:cubicBezTo>
                <a:cubicBezTo>
                  <a:pt x="2076157" y="2054750"/>
                  <a:pt x="3190325" y="2542546"/>
                  <a:pt x="3304741" y="3135081"/>
                </a:cubicBezTo>
                <a:lnTo>
                  <a:pt x="0" y="3135081"/>
                </a:lnTo>
                <a:lnTo>
                  <a:pt x="0" y="0"/>
                </a:lnTo>
                <a:close/>
              </a:path>
            </a:pathLst>
          </a:custGeom>
          <a:solidFill>
            <a:schemeClr val="bg1"/>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0" name="矩形 3"/>
          <p:cNvSpPr/>
          <p:nvPr/>
        </p:nvSpPr>
        <p:spPr>
          <a:xfrm>
            <a:off x="-24713" y="4722842"/>
            <a:ext cx="2260334" cy="2144227"/>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 name="connsiteX0-233" fmla="*/ 0 w 3304741"/>
              <a:gd name="connsiteY0-234" fmla="*/ 0 h 3135081"/>
              <a:gd name="connsiteX1-235" fmla="*/ 1204092 w 3304741"/>
              <a:gd name="connsiteY1-236" fmla="*/ 1915297 h 3135081"/>
              <a:gd name="connsiteX2-237" fmla="*/ 3304741 w 3304741"/>
              <a:gd name="connsiteY2-238" fmla="*/ 3135081 h 3135081"/>
              <a:gd name="connsiteX3-239" fmla="*/ 0 w 3304741"/>
              <a:gd name="connsiteY3-240" fmla="*/ 3135081 h 3135081"/>
              <a:gd name="connsiteX4-241" fmla="*/ 0 w 3304741"/>
              <a:gd name="connsiteY4-242" fmla="*/ 0 h 3135081"/>
              <a:gd name="connsiteX0-243" fmla="*/ 0 w 3304741"/>
              <a:gd name="connsiteY0-244" fmla="*/ 0 h 3135081"/>
              <a:gd name="connsiteX1-245" fmla="*/ 1204092 w 3304741"/>
              <a:gd name="connsiteY1-246" fmla="*/ 1915297 h 3135081"/>
              <a:gd name="connsiteX2-247" fmla="*/ 3304741 w 3304741"/>
              <a:gd name="connsiteY2-248" fmla="*/ 3135081 h 3135081"/>
              <a:gd name="connsiteX3-249" fmla="*/ 0 w 3304741"/>
              <a:gd name="connsiteY3-250" fmla="*/ 3135081 h 3135081"/>
              <a:gd name="connsiteX4-251" fmla="*/ 0 w 3304741"/>
              <a:gd name="connsiteY4-252" fmla="*/ 0 h 3135081"/>
              <a:gd name="connsiteX0-253" fmla="*/ 0 w 3304842"/>
              <a:gd name="connsiteY0-254" fmla="*/ 0 h 3135081"/>
              <a:gd name="connsiteX1-255" fmla="*/ 1204092 w 3304842"/>
              <a:gd name="connsiteY1-256" fmla="*/ 1915297 h 3135081"/>
              <a:gd name="connsiteX2-257" fmla="*/ 3304741 w 3304842"/>
              <a:gd name="connsiteY2-258" fmla="*/ 3135081 h 3135081"/>
              <a:gd name="connsiteX3-259" fmla="*/ 0 w 3304842"/>
              <a:gd name="connsiteY3-260" fmla="*/ 3135081 h 3135081"/>
              <a:gd name="connsiteX4-261" fmla="*/ 0 w 3304842"/>
              <a:gd name="connsiteY4-262" fmla="*/ 0 h 31350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842" h="3135081">
                <a:moveTo>
                  <a:pt x="0" y="0"/>
                </a:moveTo>
                <a:cubicBezTo>
                  <a:pt x="454182" y="40752"/>
                  <a:pt x="151357" y="1884244"/>
                  <a:pt x="1204092" y="1915297"/>
                </a:cubicBezTo>
                <a:cubicBezTo>
                  <a:pt x="2256827" y="1946350"/>
                  <a:pt x="3316793" y="2470279"/>
                  <a:pt x="3304741" y="3135081"/>
                </a:cubicBezTo>
                <a:lnTo>
                  <a:pt x="0" y="3135081"/>
                </a:lnTo>
                <a:lnTo>
                  <a:pt x="0" y="0"/>
                </a:lnTo>
                <a:close/>
              </a:path>
            </a:pathLst>
          </a:custGeom>
          <a:solidFill>
            <a:srgbClr val="F1A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1" name="矩形 3"/>
          <p:cNvSpPr/>
          <p:nvPr/>
        </p:nvSpPr>
        <p:spPr>
          <a:xfrm flipH="1" flipV="1">
            <a:off x="9772238" y="-10763"/>
            <a:ext cx="2419762" cy="2383260"/>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 name="connsiteX0-233" fmla="*/ 0 w 3304741"/>
              <a:gd name="connsiteY0-234" fmla="*/ 0 h 3135081"/>
              <a:gd name="connsiteX1-235" fmla="*/ 1204092 w 3304741"/>
              <a:gd name="connsiteY1-236" fmla="*/ 1915297 h 3135081"/>
              <a:gd name="connsiteX2-237" fmla="*/ 3304741 w 3304741"/>
              <a:gd name="connsiteY2-238" fmla="*/ 3135081 h 3135081"/>
              <a:gd name="connsiteX3-239" fmla="*/ 0 w 3304741"/>
              <a:gd name="connsiteY3-240" fmla="*/ 3135081 h 3135081"/>
              <a:gd name="connsiteX4-241" fmla="*/ 0 w 3304741"/>
              <a:gd name="connsiteY4-242" fmla="*/ 0 h 3135081"/>
              <a:gd name="connsiteX0-243" fmla="*/ 0 w 3304741"/>
              <a:gd name="connsiteY0-244" fmla="*/ 0 h 3135081"/>
              <a:gd name="connsiteX1-245" fmla="*/ 1204092 w 3304741"/>
              <a:gd name="connsiteY1-246" fmla="*/ 1915297 h 3135081"/>
              <a:gd name="connsiteX2-247" fmla="*/ 3304741 w 3304741"/>
              <a:gd name="connsiteY2-248" fmla="*/ 3135081 h 3135081"/>
              <a:gd name="connsiteX3-249" fmla="*/ 0 w 3304741"/>
              <a:gd name="connsiteY3-250" fmla="*/ 3135081 h 3135081"/>
              <a:gd name="connsiteX4-251" fmla="*/ 0 w 3304741"/>
              <a:gd name="connsiteY4-252" fmla="*/ 0 h 3135081"/>
              <a:gd name="connsiteX0-253" fmla="*/ 0 w 3304842"/>
              <a:gd name="connsiteY0-254" fmla="*/ 0 h 3135081"/>
              <a:gd name="connsiteX1-255" fmla="*/ 1204092 w 3304842"/>
              <a:gd name="connsiteY1-256" fmla="*/ 1915297 h 3135081"/>
              <a:gd name="connsiteX2-257" fmla="*/ 3304741 w 3304842"/>
              <a:gd name="connsiteY2-258" fmla="*/ 3135081 h 3135081"/>
              <a:gd name="connsiteX3-259" fmla="*/ 0 w 3304842"/>
              <a:gd name="connsiteY3-260" fmla="*/ 3135081 h 3135081"/>
              <a:gd name="connsiteX4-261" fmla="*/ 0 w 3304842"/>
              <a:gd name="connsiteY4-262" fmla="*/ 0 h 3135081"/>
              <a:gd name="connsiteX0-263" fmla="*/ 0 w 3304830"/>
              <a:gd name="connsiteY0-264" fmla="*/ 0 h 3135081"/>
              <a:gd name="connsiteX1-265" fmla="*/ 1052210 w 3304830"/>
              <a:gd name="connsiteY1-266" fmla="*/ 1866533 h 3135081"/>
              <a:gd name="connsiteX2-267" fmla="*/ 3304741 w 3304830"/>
              <a:gd name="connsiteY2-268" fmla="*/ 3135081 h 3135081"/>
              <a:gd name="connsiteX3-269" fmla="*/ 0 w 3304830"/>
              <a:gd name="connsiteY3-270" fmla="*/ 3135081 h 3135081"/>
              <a:gd name="connsiteX4-271" fmla="*/ 0 w 3304830"/>
              <a:gd name="connsiteY4-272" fmla="*/ 0 h 3135081"/>
              <a:gd name="connsiteX0-273" fmla="*/ 0 w 3304825"/>
              <a:gd name="connsiteY0-274" fmla="*/ 0 h 3135081"/>
              <a:gd name="connsiteX1-275" fmla="*/ 1052210 w 3304825"/>
              <a:gd name="connsiteY1-276" fmla="*/ 1866533 h 3135081"/>
              <a:gd name="connsiteX2-277" fmla="*/ 3304741 w 3304825"/>
              <a:gd name="connsiteY2-278" fmla="*/ 3135081 h 3135081"/>
              <a:gd name="connsiteX3-279" fmla="*/ 0 w 3304825"/>
              <a:gd name="connsiteY3-280" fmla="*/ 3135081 h 3135081"/>
              <a:gd name="connsiteX4-281" fmla="*/ 0 w 3304825"/>
              <a:gd name="connsiteY4-282" fmla="*/ 0 h 3135081"/>
              <a:gd name="connsiteX0-283" fmla="*/ 0 w 3304824"/>
              <a:gd name="connsiteY0-284" fmla="*/ 0 h 3135081"/>
              <a:gd name="connsiteX1-285" fmla="*/ 1035334 w 3304824"/>
              <a:gd name="connsiteY1-286" fmla="*/ 1817768 h 3135081"/>
              <a:gd name="connsiteX2-287" fmla="*/ 3304741 w 3304824"/>
              <a:gd name="connsiteY2-288" fmla="*/ 3135081 h 3135081"/>
              <a:gd name="connsiteX3-289" fmla="*/ 0 w 3304824"/>
              <a:gd name="connsiteY3-290" fmla="*/ 3135081 h 3135081"/>
              <a:gd name="connsiteX4-291" fmla="*/ 0 w 3304824"/>
              <a:gd name="connsiteY4-292" fmla="*/ 0 h 3135081"/>
              <a:gd name="connsiteX0-293" fmla="*/ 0 w 3304741"/>
              <a:gd name="connsiteY0-294" fmla="*/ 0 h 3135081"/>
              <a:gd name="connsiteX1-295" fmla="*/ 1035334 w 3304741"/>
              <a:gd name="connsiteY1-296" fmla="*/ 1817768 h 3135081"/>
              <a:gd name="connsiteX2-297" fmla="*/ 3304741 w 3304741"/>
              <a:gd name="connsiteY2-298" fmla="*/ 3135081 h 3135081"/>
              <a:gd name="connsiteX3-299" fmla="*/ 0 w 3304741"/>
              <a:gd name="connsiteY3-300" fmla="*/ 3135081 h 3135081"/>
              <a:gd name="connsiteX4-301" fmla="*/ 0 w 3304741"/>
              <a:gd name="connsiteY4-302" fmla="*/ 0 h 3135081"/>
              <a:gd name="connsiteX0-303" fmla="*/ 0 w 3304741"/>
              <a:gd name="connsiteY0-304" fmla="*/ 0 h 3135081"/>
              <a:gd name="connsiteX1-305" fmla="*/ 1035334 w 3304741"/>
              <a:gd name="connsiteY1-306" fmla="*/ 1817768 h 3135081"/>
              <a:gd name="connsiteX2-307" fmla="*/ 3304741 w 3304741"/>
              <a:gd name="connsiteY2-308" fmla="*/ 3135081 h 3135081"/>
              <a:gd name="connsiteX3-309" fmla="*/ 0 w 3304741"/>
              <a:gd name="connsiteY3-310" fmla="*/ 3135081 h 3135081"/>
              <a:gd name="connsiteX4-311" fmla="*/ 0 w 3304741"/>
              <a:gd name="connsiteY4-312" fmla="*/ 0 h 3135081"/>
              <a:gd name="connsiteX0-313" fmla="*/ 0 w 3304741"/>
              <a:gd name="connsiteY0-314" fmla="*/ 0 h 3135081"/>
              <a:gd name="connsiteX1-315" fmla="*/ 1035334 w 3304741"/>
              <a:gd name="connsiteY1-316" fmla="*/ 1817768 h 3135081"/>
              <a:gd name="connsiteX2-317" fmla="*/ 3304741 w 3304741"/>
              <a:gd name="connsiteY2-318" fmla="*/ 3135081 h 3135081"/>
              <a:gd name="connsiteX3-319" fmla="*/ 0 w 3304741"/>
              <a:gd name="connsiteY3-320" fmla="*/ 3135081 h 3135081"/>
              <a:gd name="connsiteX4-321" fmla="*/ 0 w 3304741"/>
              <a:gd name="connsiteY4-322" fmla="*/ 0 h 31350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741" h="3135081">
                <a:moveTo>
                  <a:pt x="0" y="0"/>
                </a:moveTo>
                <a:cubicBezTo>
                  <a:pt x="487933" y="57007"/>
                  <a:pt x="50103" y="1559148"/>
                  <a:pt x="1035334" y="1817768"/>
                </a:cubicBezTo>
                <a:cubicBezTo>
                  <a:pt x="2020565" y="2076388"/>
                  <a:pt x="3013027" y="2226458"/>
                  <a:pt x="3304741" y="3135081"/>
                </a:cubicBezTo>
                <a:lnTo>
                  <a:pt x="0" y="3135081"/>
                </a:lnTo>
                <a:lnTo>
                  <a:pt x="0" y="0"/>
                </a:lnTo>
                <a:close/>
              </a:path>
            </a:pathLst>
          </a:custGeom>
          <a:solidFill>
            <a:srgbClr val="E4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8" name="椭圆 17"/>
          <p:cNvSpPr/>
          <p:nvPr/>
        </p:nvSpPr>
        <p:spPr>
          <a:xfrm>
            <a:off x="819350" y="4744519"/>
            <a:ext cx="329308" cy="329308"/>
          </a:xfrm>
          <a:prstGeom prst="ellipse">
            <a:avLst/>
          </a:prstGeom>
          <a:solidFill>
            <a:srgbClr val="E4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pic>
        <p:nvPicPr>
          <p:cNvPr id="23" name="图片 22" descr="5bda8c07c64d1"/>
          <p:cNvPicPr>
            <a:picLocks noChangeAspect="1"/>
          </p:cNvPicPr>
          <p:nvPr/>
        </p:nvPicPr>
        <p:blipFill>
          <a:blip r:embed="rId1"/>
          <a:stretch>
            <a:fillRect/>
          </a:stretch>
        </p:blipFill>
        <p:spPr>
          <a:xfrm>
            <a:off x="554990" y="865505"/>
            <a:ext cx="400050" cy="335915"/>
          </a:xfrm>
          <a:prstGeom prst="rect">
            <a:avLst/>
          </a:prstGeom>
        </p:spPr>
      </p:pic>
      <p:sp>
        <p:nvSpPr>
          <p:cNvPr id="100" name="文本框 99"/>
          <p:cNvSpPr txBox="1"/>
          <p:nvPr/>
        </p:nvSpPr>
        <p:spPr>
          <a:xfrm>
            <a:off x="1052830" y="864870"/>
            <a:ext cx="8719185" cy="445135"/>
          </a:xfrm>
          <a:prstGeom prst="rect">
            <a:avLst/>
          </a:prstGeom>
          <a:noFill/>
          <a:ln w="9525">
            <a:noFill/>
          </a:ln>
        </p:spPr>
        <p:txBody>
          <a:bodyPr wrap="square">
            <a:spAutoFit/>
          </a:bodyPr>
          <a:p>
            <a:pPr indent="0"/>
            <a:r>
              <a:rPr lang="zh-CN" sz="2300" b="0">
                <a:latin typeface="微软雅黑" panose="020B0503020204020204" charset="-122"/>
                <a:ea typeface="微软雅黑" panose="020B0503020204020204" charset="-122"/>
              </a:rPr>
              <a:t>下列规则由按同一就诊流水号判定违规，调整为按单日来判定违规</a:t>
            </a:r>
            <a:endParaRPr lang="zh-CN" sz="2300" b="0">
              <a:latin typeface="微软雅黑" panose="020B0503020204020204" charset="-122"/>
              <a:ea typeface="微软雅黑" panose="020B0503020204020204" charset="-122"/>
            </a:endParaRPr>
          </a:p>
        </p:txBody>
      </p:sp>
      <p:graphicFrame>
        <p:nvGraphicFramePr>
          <p:cNvPr id="6" name="表格 5"/>
          <p:cNvGraphicFramePr/>
          <p:nvPr/>
        </p:nvGraphicFramePr>
        <p:xfrm>
          <a:off x="1559560" y="1985010"/>
          <a:ext cx="9015412" cy="387350"/>
        </p:xfrm>
        <a:graphic>
          <a:graphicData uri="http://schemas.openxmlformats.org/drawingml/2006/table">
            <a:tbl>
              <a:tblPr firstRow="1" bandRow="1">
                <a:tableStyleId>{5940675A-B579-460E-94D1-54222C63F5DA}</a:tableStyleId>
              </a:tblPr>
              <a:tblGrid>
                <a:gridCol w="793750"/>
                <a:gridCol w="1301750"/>
                <a:gridCol w="1958975"/>
                <a:gridCol w="2349500"/>
                <a:gridCol w="2611437"/>
              </a:tblGrid>
              <a:tr h="387350">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规则编码</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规则名称</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适用范围</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调整前规则内涵</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调整后规则内涵</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6A7">
                        <a:alpha val="40000"/>
                      </a:srgbClr>
                    </a:solidFill>
                  </a:tcPr>
                </a:tc>
              </a:tr>
            </a:tbl>
          </a:graphicData>
        </a:graphic>
      </p:graphicFrame>
      <p:graphicFrame>
        <p:nvGraphicFramePr>
          <p:cNvPr id="2" name="表格 1"/>
          <p:cNvGraphicFramePr/>
          <p:nvPr/>
        </p:nvGraphicFramePr>
        <p:xfrm>
          <a:off x="1559560" y="2372360"/>
          <a:ext cx="9373235" cy="2476500"/>
        </p:xfrm>
        <a:graphic>
          <a:graphicData uri="http://schemas.openxmlformats.org/drawingml/2006/table">
            <a:tbl>
              <a:tblPr firstRow="1" bandRow="1">
                <a:tableStyleId>{5940675A-B579-460E-94D1-54222C63F5DA}</a:tableStyleId>
              </a:tblPr>
              <a:tblGrid>
                <a:gridCol w="793750"/>
                <a:gridCol w="1301750"/>
                <a:gridCol w="1958975"/>
                <a:gridCol w="2349500"/>
                <a:gridCol w="2611437"/>
              </a:tblGrid>
              <a:tr h="4953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SH2022YP028</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门诊、购药药品限与肠外营养药物配合使用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定点医药机构职工医保、居民医保、生育保险的门诊、购药费用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门诊、购药单次收取相关药品但无肠外营养药物的判定为违规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门诊、购药单日收取相关药品但无肠外营养药物的判定为违规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6A7">
                        <a:alpha val="40000"/>
                      </a:srgbClr>
                    </a:solidFill>
                  </a:tcPr>
                </a:tc>
              </a:tr>
              <a:tr h="4953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SH2022YP031</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门诊药品限胃肠镜检查和腹部影像学检查</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定点医药机构职工医保、居民医保、生育保险的门诊、购药费用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门诊、购药单次收取相关药品但无胃肠镜检查和腹部影像学检查的判定为违规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门诊、购药单日收取相关药品但无胃肠镜检查和腹部影像学检查的判定为违规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6A7">
                        <a:alpha val="40000"/>
                      </a:srgbClr>
                    </a:solidFill>
                  </a:tcPr>
                </a:tc>
              </a:tr>
              <a:tr h="4953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SH2022YP033</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门诊药品限胃镜、结肠镜检查</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定点医药机构职工医保、居民医保、生育保险的门诊、购药费用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门诊、购药单次收取相关药品但无胃镜、结肠镜检查的判定为违规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门诊、购药单日收取相关药品但无胃镜、结肠镜检查的判定为违规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6A7">
                        <a:alpha val="40000"/>
                      </a:srgbClr>
                    </a:solidFill>
                  </a:tcPr>
                </a:tc>
              </a:tr>
              <a:tr h="4953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SH2022YP035</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门诊药品限结肠镜检查</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定点医药机构职工医保、居民医保、生育保险的门诊、购药费用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门诊、购药单次收取相关药品但无结肠镜检查的判定为违规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门诊、购药单日收取相关药品但无结肠镜检查的判定为违规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6A7">
                        <a:alpha val="40000"/>
                      </a:srgbClr>
                    </a:solidFill>
                  </a:tcPr>
                </a:tc>
              </a:tr>
            </a:tbl>
          </a:graphicData>
        </a:graphic>
      </p:graphicFrame>
      <p:graphicFrame>
        <p:nvGraphicFramePr>
          <p:cNvPr id="3" name="表格 2"/>
          <p:cNvGraphicFramePr/>
          <p:nvPr/>
        </p:nvGraphicFramePr>
        <p:xfrm>
          <a:off x="1559560" y="4353560"/>
          <a:ext cx="9373235" cy="495300"/>
        </p:xfrm>
        <a:graphic>
          <a:graphicData uri="http://schemas.openxmlformats.org/drawingml/2006/table">
            <a:tbl>
              <a:tblPr firstRow="1" bandRow="1">
                <a:tableStyleId>{5940675A-B579-460E-94D1-54222C63F5DA}</a:tableStyleId>
              </a:tblPr>
              <a:tblGrid>
                <a:gridCol w="793750"/>
                <a:gridCol w="1301750"/>
                <a:gridCol w="1958975"/>
                <a:gridCol w="2349500"/>
                <a:gridCol w="2611437"/>
              </a:tblGrid>
              <a:tr h="4953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SH2022ZL017</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不规范门诊诊疗</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定点医疗机构职工医保、居民医保、生育保险的门诊费用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门诊单次为参保人开具诊疗项目时，未收取必备的诊疗的判定为违规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门诊、购药单日收取相关诊疗但无必备的诊疗的判定为违规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solidFill>
                      <a:srgbClr val="F1D6A7">
                        <a:alpha val="40000"/>
                      </a:srgbClr>
                    </a:solidFill>
                  </a:tcPr>
                </a:tc>
              </a:tr>
            </a:tbl>
          </a:graphicData>
        </a:graphic>
      </p:graphicFrame>
    </p:spTree>
  </p:cSld>
  <p:clrMapOvr>
    <a:masterClrMapping/>
  </p:clrMapOvr>
  <p:transition spd="slow" advTm="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矩形 3"/>
          <p:cNvSpPr/>
          <p:nvPr/>
        </p:nvSpPr>
        <p:spPr>
          <a:xfrm flipH="1" flipV="1">
            <a:off x="8835423" y="-23367"/>
            <a:ext cx="3373510" cy="3229823"/>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 name="connsiteX0-233" fmla="*/ 0 w 3304741"/>
              <a:gd name="connsiteY0-234" fmla="*/ 0 h 3135081"/>
              <a:gd name="connsiteX1-235" fmla="*/ 1204092 w 3304741"/>
              <a:gd name="connsiteY1-236" fmla="*/ 1915297 h 3135081"/>
              <a:gd name="connsiteX2-237" fmla="*/ 3304741 w 3304741"/>
              <a:gd name="connsiteY2-238" fmla="*/ 3135081 h 3135081"/>
              <a:gd name="connsiteX3-239" fmla="*/ 0 w 3304741"/>
              <a:gd name="connsiteY3-240" fmla="*/ 3135081 h 3135081"/>
              <a:gd name="connsiteX4-241" fmla="*/ 0 w 3304741"/>
              <a:gd name="connsiteY4-242" fmla="*/ 0 h 3135081"/>
              <a:gd name="connsiteX0-243" fmla="*/ 0 w 3304741"/>
              <a:gd name="connsiteY0-244" fmla="*/ 0 h 3135081"/>
              <a:gd name="connsiteX1-245" fmla="*/ 1204092 w 3304741"/>
              <a:gd name="connsiteY1-246" fmla="*/ 1915297 h 3135081"/>
              <a:gd name="connsiteX2-247" fmla="*/ 3304741 w 3304741"/>
              <a:gd name="connsiteY2-248" fmla="*/ 3135081 h 3135081"/>
              <a:gd name="connsiteX3-249" fmla="*/ 0 w 3304741"/>
              <a:gd name="connsiteY3-250" fmla="*/ 3135081 h 3135081"/>
              <a:gd name="connsiteX4-251" fmla="*/ 0 w 3304741"/>
              <a:gd name="connsiteY4-252" fmla="*/ 0 h 3135081"/>
              <a:gd name="connsiteX0-253" fmla="*/ 0 w 3304842"/>
              <a:gd name="connsiteY0-254" fmla="*/ 0 h 3135081"/>
              <a:gd name="connsiteX1-255" fmla="*/ 1204092 w 3304842"/>
              <a:gd name="connsiteY1-256" fmla="*/ 1915297 h 3135081"/>
              <a:gd name="connsiteX2-257" fmla="*/ 3304741 w 3304842"/>
              <a:gd name="connsiteY2-258" fmla="*/ 3135081 h 3135081"/>
              <a:gd name="connsiteX3-259" fmla="*/ 0 w 3304842"/>
              <a:gd name="connsiteY3-260" fmla="*/ 3135081 h 3135081"/>
              <a:gd name="connsiteX4-261" fmla="*/ 0 w 3304842"/>
              <a:gd name="connsiteY4-262" fmla="*/ 0 h 3135081"/>
              <a:gd name="connsiteX0-263" fmla="*/ 0 w 3304830"/>
              <a:gd name="connsiteY0-264" fmla="*/ 0 h 3135081"/>
              <a:gd name="connsiteX1-265" fmla="*/ 1052210 w 3304830"/>
              <a:gd name="connsiteY1-266" fmla="*/ 1866533 h 3135081"/>
              <a:gd name="connsiteX2-267" fmla="*/ 3304741 w 3304830"/>
              <a:gd name="connsiteY2-268" fmla="*/ 3135081 h 3135081"/>
              <a:gd name="connsiteX3-269" fmla="*/ 0 w 3304830"/>
              <a:gd name="connsiteY3-270" fmla="*/ 3135081 h 3135081"/>
              <a:gd name="connsiteX4-271" fmla="*/ 0 w 3304830"/>
              <a:gd name="connsiteY4-272" fmla="*/ 0 h 3135081"/>
              <a:gd name="connsiteX0-273" fmla="*/ 0 w 3304825"/>
              <a:gd name="connsiteY0-274" fmla="*/ 0 h 3135081"/>
              <a:gd name="connsiteX1-275" fmla="*/ 1052210 w 3304825"/>
              <a:gd name="connsiteY1-276" fmla="*/ 1866533 h 3135081"/>
              <a:gd name="connsiteX2-277" fmla="*/ 3304741 w 3304825"/>
              <a:gd name="connsiteY2-278" fmla="*/ 3135081 h 3135081"/>
              <a:gd name="connsiteX3-279" fmla="*/ 0 w 3304825"/>
              <a:gd name="connsiteY3-280" fmla="*/ 3135081 h 3135081"/>
              <a:gd name="connsiteX4-281" fmla="*/ 0 w 3304825"/>
              <a:gd name="connsiteY4-282" fmla="*/ 0 h 3135081"/>
              <a:gd name="connsiteX0-283" fmla="*/ 0 w 3304824"/>
              <a:gd name="connsiteY0-284" fmla="*/ 0 h 3135081"/>
              <a:gd name="connsiteX1-285" fmla="*/ 1035334 w 3304824"/>
              <a:gd name="connsiteY1-286" fmla="*/ 1817768 h 3135081"/>
              <a:gd name="connsiteX2-287" fmla="*/ 3304741 w 3304824"/>
              <a:gd name="connsiteY2-288" fmla="*/ 3135081 h 3135081"/>
              <a:gd name="connsiteX3-289" fmla="*/ 0 w 3304824"/>
              <a:gd name="connsiteY3-290" fmla="*/ 3135081 h 3135081"/>
              <a:gd name="connsiteX4-291" fmla="*/ 0 w 3304824"/>
              <a:gd name="connsiteY4-292" fmla="*/ 0 h 3135081"/>
              <a:gd name="connsiteX0-293" fmla="*/ 0 w 3304741"/>
              <a:gd name="connsiteY0-294" fmla="*/ 0 h 3135081"/>
              <a:gd name="connsiteX1-295" fmla="*/ 1035334 w 3304741"/>
              <a:gd name="connsiteY1-296" fmla="*/ 1817768 h 3135081"/>
              <a:gd name="connsiteX2-297" fmla="*/ 3304741 w 3304741"/>
              <a:gd name="connsiteY2-298" fmla="*/ 3135081 h 3135081"/>
              <a:gd name="connsiteX3-299" fmla="*/ 0 w 3304741"/>
              <a:gd name="connsiteY3-300" fmla="*/ 3135081 h 3135081"/>
              <a:gd name="connsiteX4-301" fmla="*/ 0 w 3304741"/>
              <a:gd name="connsiteY4-302" fmla="*/ 0 h 3135081"/>
              <a:gd name="connsiteX0-303" fmla="*/ 0 w 3304741"/>
              <a:gd name="connsiteY0-304" fmla="*/ 0 h 3135081"/>
              <a:gd name="connsiteX1-305" fmla="*/ 1035334 w 3304741"/>
              <a:gd name="connsiteY1-306" fmla="*/ 1817768 h 3135081"/>
              <a:gd name="connsiteX2-307" fmla="*/ 3304741 w 3304741"/>
              <a:gd name="connsiteY2-308" fmla="*/ 3135081 h 3135081"/>
              <a:gd name="connsiteX3-309" fmla="*/ 0 w 3304741"/>
              <a:gd name="connsiteY3-310" fmla="*/ 3135081 h 3135081"/>
              <a:gd name="connsiteX4-311" fmla="*/ 0 w 3304741"/>
              <a:gd name="connsiteY4-312" fmla="*/ 0 h 3135081"/>
              <a:gd name="connsiteX0-313" fmla="*/ 0 w 3304741"/>
              <a:gd name="connsiteY0-314" fmla="*/ 0 h 3135081"/>
              <a:gd name="connsiteX1-315" fmla="*/ 1035334 w 3304741"/>
              <a:gd name="connsiteY1-316" fmla="*/ 1817768 h 3135081"/>
              <a:gd name="connsiteX2-317" fmla="*/ 3304741 w 3304741"/>
              <a:gd name="connsiteY2-318" fmla="*/ 3135081 h 3135081"/>
              <a:gd name="connsiteX3-319" fmla="*/ 0 w 3304741"/>
              <a:gd name="connsiteY3-320" fmla="*/ 3135081 h 3135081"/>
              <a:gd name="connsiteX4-321" fmla="*/ 0 w 3304741"/>
              <a:gd name="connsiteY4-322" fmla="*/ 0 h 3135081"/>
              <a:gd name="connsiteX0-323" fmla="*/ 0 w 3304741"/>
              <a:gd name="connsiteY0-324" fmla="*/ 24983 h 3160064"/>
              <a:gd name="connsiteX1-325" fmla="*/ 1035334 w 3304741"/>
              <a:gd name="connsiteY1-326" fmla="*/ 1842751 h 3160064"/>
              <a:gd name="connsiteX2-327" fmla="*/ 3304741 w 3304741"/>
              <a:gd name="connsiteY2-328" fmla="*/ 3160064 h 3160064"/>
              <a:gd name="connsiteX3-329" fmla="*/ 0 w 3304741"/>
              <a:gd name="connsiteY3-330" fmla="*/ 3160064 h 3160064"/>
              <a:gd name="connsiteX4-331" fmla="*/ 0 w 3304741"/>
              <a:gd name="connsiteY4-332" fmla="*/ 24983 h 3160064"/>
              <a:gd name="connsiteX0-333" fmla="*/ 0 w 3304741"/>
              <a:gd name="connsiteY0-334" fmla="*/ 26087 h 3161168"/>
              <a:gd name="connsiteX1-335" fmla="*/ 1047440 w 3304741"/>
              <a:gd name="connsiteY1-336" fmla="*/ 1759087 h 3161168"/>
              <a:gd name="connsiteX2-337" fmla="*/ 3304741 w 3304741"/>
              <a:gd name="connsiteY2-338" fmla="*/ 3161168 h 3161168"/>
              <a:gd name="connsiteX3-339" fmla="*/ 0 w 3304741"/>
              <a:gd name="connsiteY3-340" fmla="*/ 3161168 h 3161168"/>
              <a:gd name="connsiteX4-341" fmla="*/ 0 w 3304741"/>
              <a:gd name="connsiteY4-342" fmla="*/ 26087 h 3161168"/>
              <a:gd name="connsiteX0-343" fmla="*/ 0 w 3304741"/>
              <a:gd name="connsiteY0-344" fmla="*/ 32188 h 3167269"/>
              <a:gd name="connsiteX1-345" fmla="*/ 1047440 w 3304741"/>
              <a:gd name="connsiteY1-346" fmla="*/ 1765188 h 3167269"/>
              <a:gd name="connsiteX2-347" fmla="*/ 3304741 w 3304741"/>
              <a:gd name="connsiteY2-348" fmla="*/ 3167269 h 3167269"/>
              <a:gd name="connsiteX3-349" fmla="*/ 0 w 3304741"/>
              <a:gd name="connsiteY3-350" fmla="*/ 3167269 h 3167269"/>
              <a:gd name="connsiteX4-351" fmla="*/ 0 w 3304741"/>
              <a:gd name="connsiteY4-352" fmla="*/ 32188 h 3167269"/>
              <a:gd name="connsiteX0-353" fmla="*/ 0 w 3304741"/>
              <a:gd name="connsiteY0-354" fmla="*/ 32188 h 3167269"/>
              <a:gd name="connsiteX1-355" fmla="*/ 1047440 w 3304741"/>
              <a:gd name="connsiteY1-356" fmla="*/ 1765188 h 3167269"/>
              <a:gd name="connsiteX2-357" fmla="*/ 3304741 w 3304741"/>
              <a:gd name="connsiteY2-358" fmla="*/ 3167269 h 3167269"/>
              <a:gd name="connsiteX3-359" fmla="*/ 0 w 3304741"/>
              <a:gd name="connsiteY3-360" fmla="*/ 3167269 h 3167269"/>
              <a:gd name="connsiteX4-361" fmla="*/ 0 w 3304741"/>
              <a:gd name="connsiteY4-362" fmla="*/ 32188 h 3167269"/>
              <a:gd name="connsiteX0-363" fmla="*/ 0 w 3304741"/>
              <a:gd name="connsiteY0-364" fmla="*/ 30154 h 3165235"/>
              <a:gd name="connsiteX1-365" fmla="*/ 1047440 w 3304741"/>
              <a:gd name="connsiteY1-366" fmla="*/ 1763154 h 3165235"/>
              <a:gd name="connsiteX2-367" fmla="*/ 3304741 w 3304741"/>
              <a:gd name="connsiteY2-368" fmla="*/ 3165235 h 3165235"/>
              <a:gd name="connsiteX3-369" fmla="*/ 0 w 3304741"/>
              <a:gd name="connsiteY3-370" fmla="*/ 3165235 h 3165235"/>
              <a:gd name="connsiteX4-371" fmla="*/ 0 w 3304741"/>
              <a:gd name="connsiteY4-372" fmla="*/ 30154 h 3165235"/>
              <a:gd name="connsiteX0-373" fmla="*/ 0 w 3304741"/>
              <a:gd name="connsiteY0-374" fmla="*/ 30154 h 3165235"/>
              <a:gd name="connsiteX1-375" fmla="*/ 1047440 w 3304741"/>
              <a:gd name="connsiteY1-376" fmla="*/ 1763154 h 3165235"/>
              <a:gd name="connsiteX2-377" fmla="*/ 3304741 w 3304741"/>
              <a:gd name="connsiteY2-378" fmla="*/ 3165235 h 3165235"/>
              <a:gd name="connsiteX3-379" fmla="*/ 0 w 3304741"/>
              <a:gd name="connsiteY3-380" fmla="*/ 3165235 h 3165235"/>
              <a:gd name="connsiteX4-381" fmla="*/ 0 w 3304741"/>
              <a:gd name="connsiteY4-382" fmla="*/ 30154 h 31652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741" h="3165235">
                <a:moveTo>
                  <a:pt x="0" y="30154"/>
                </a:moveTo>
                <a:cubicBezTo>
                  <a:pt x="754241" y="-227691"/>
                  <a:pt x="62208" y="1238122"/>
                  <a:pt x="1047440" y="1763154"/>
                </a:cubicBezTo>
                <a:cubicBezTo>
                  <a:pt x="2032672" y="2288186"/>
                  <a:pt x="2843559" y="1808554"/>
                  <a:pt x="3304741" y="3165235"/>
                </a:cubicBezTo>
                <a:lnTo>
                  <a:pt x="0" y="3165235"/>
                </a:lnTo>
                <a:lnTo>
                  <a:pt x="0" y="30154"/>
                </a:lnTo>
                <a:close/>
              </a:path>
            </a:pathLst>
          </a:custGeom>
          <a:solidFill>
            <a:schemeClr val="bg1"/>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9" name="矩形 3"/>
          <p:cNvSpPr/>
          <p:nvPr/>
        </p:nvSpPr>
        <p:spPr>
          <a:xfrm>
            <a:off x="-42557" y="3736317"/>
            <a:ext cx="3304741" cy="3135081"/>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741" h="3135081">
                <a:moveTo>
                  <a:pt x="0" y="0"/>
                </a:moveTo>
                <a:cubicBezTo>
                  <a:pt x="381914" y="239487"/>
                  <a:pt x="332027" y="1775844"/>
                  <a:pt x="1204092" y="1915297"/>
                </a:cubicBezTo>
                <a:cubicBezTo>
                  <a:pt x="2076157" y="2054750"/>
                  <a:pt x="3190325" y="2542546"/>
                  <a:pt x="3304741" y="3135081"/>
                </a:cubicBezTo>
                <a:lnTo>
                  <a:pt x="0" y="3135081"/>
                </a:lnTo>
                <a:lnTo>
                  <a:pt x="0" y="0"/>
                </a:lnTo>
                <a:close/>
              </a:path>
            </a:pathLst>
          </a:custGeom>
          <a:solidFill>
            <a:schemeClr val="bg1"/>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0" name="矩形 3"/>
          <p:cNvSpPr/>
          <p:nvPr/>
        </p:nvSpPr>
        <p:spPr>
          <a:xfrm>
            <a:off x="-24713" y="4722842"/>
            <a:ext cx="2260334" cy="2144227"/>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 name="connsiteX0-233" fmla="*/ 0 w 3304741"/>
              <a:gd name="connsiteY0-234" fmla="*/ 0 h 3135081"/>
              <a:gd name="connsiteX1-235" fmla="*/ 1204092 w 3304741"/>
              <a:gd name="connsiteY1-236" fmla="*/ 1915297 h 3135081"/>
              <a:gd name="connsiteX2-237" fmla="*/ 3304741 w 3304741"/>
              <a:gd name="connsiteY2-238" fmla="*/ 3135081 h 3135081"/>
              <a:gd name="connsiteX3-239" fmla="*/ 0 w 3304741"/>
              <a:gd name="connsiteY3-240" fmla="*/ 3135081 h 3135081"/>
              <a:gd name="connsiteX4-241" fmla="*/ 0 w 3304741"/>
              <a:gd name="connsiteY4-242" fmla="*/ 0 h 3135081"/>
              <a:gd name="connsiteX0-243" fmla="*/ 0 w 3304741"/>
              <a:gd name="connsiteY0-244" fmla="*/ 0 h 3135081"/>
              <a:gd name="connsiteX1-245" fmla="*/ 1204092 w 3304741"/>
              <a:gd name="connsiteY1-246" fmla="*/ 1915297 h 3135081"/>
              <a:gd name="connsiteX2-247" fmla="*/ 3304741 w 3304741"/>
              <a:gd name="connsiteY2-248" fmla="*/ 3135081 h 3135081"/>
              <a:gd name="connsiteX3-249" fmla="*/ 0 w 3304741"/>
              <a:gd name="connsiteY3-250" fmla="*/ 3135081 h 3135081"/>
              <a:gd name="connsiteX4-251" fmla="*/ 0 w 3304741"/>
              <a:gd name="connsiteY4-252" fmla="*/ 0 h 3135081"/>
              <a:gd name="connsiteX0-253" fmla="*/ 0 w 3304842"/>
              <a:gd name="connsiteY0-254" fmla="*/ 0 h 3135081"/>
              <a:gd name="connsiteX1-255" fmla="*/ 1204092 w 3304842"/>
              <a:gd name="connsiteY1-256" fmla="*/ 1915297 h 3135081"/>
              <a:gd name="connsiteX2-257" fmla="*/ 3304741 w 3304842"/>
              <a:gd name="connsiteY2-258" fmla="*/ 3135081 h 3135081"/>
              <a:gd name="connsiteX3-259" fmla="*/ 0 w 3304842"/>
              <a:gd name="connsiteY3-260" fmla="*/ 3135081 h 3135081"/>
              <a:gd name="connsiteX4-261" fmla="*/ 0 w 3304842"/>
              <a:gd name="connsiteY4-262" fmla="*/ 0 h 31350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842" h="3135081">
                <a:moveTo>
                  <a:pt x="0" y="0"/>
                </a:moveTo>
                <a:cubicBezTo>
                  <a:pt x="454182" y="40752"/>
                  <a:pt x="151357" y="1884244"/>
                  <a:pt x="1204092" y="1915297"/>
                </a:cubicBezTo>
                <a:cubicBezTo>
                  <a:pt x="2256827" y="1946350"/>
                  <a:pt x="3316793" y="2470279"/>
                  <a:pt x="3304741" y="3135081"/>
                </a:cubicBezTo>
                <a:lnTo>
                  <a:pt x="0" y="3135081"/>
                </a:lnTo>
                <a:lnTo>
                  <a:pt x="0" y="0"/>
                </a:lnTo>
                <a:close/>
              </a:path>
            </a:pathLst>
          </a:custGeom>
          <a:solidFill>
            <a:srgbClr val="F1A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1" name="矩形 3"/>
          <p:cNvSpPr/>
          <p:nvPr/>
        </p:nvSpPr>
        <p:spPr>
          <a:xfrm flipH="1" flipV="1">
            <a:off x="9772238" y="-10763"/>
            <a:ext cx="2419762" cy="2383260"/>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 name="connsiteX0-233" fmla="*/ 0 w 3304741"/>
              <a:gd name="connsiteY0-234" fmla="*/ 0 h 3135081"/>
              <a:gd name="connsiteX1-235" fmla="*/ 1204092 w 3304741"/>
              <a:gd name="connsiteY1-236" fmla="*/ 1915297 h 3135081"/>
              <a:gd name="connsiteX2-237" fmla="*/ 3304741 w 3304741"/>
              <a:gd name="connsiteY2-238" fmla="*/ 3135081 h 3135081"/>
              <a:gd name="connsiteX3-239" fmla="*/ 0 w 3304741"/>
              <a:gd name="connsiteY3-240" fmla="*/ 3135081 h 3135081"/>
              <a:gd name="connsiteX4-241" fmla="*/ 0 w 3304741"/>
              <a:gd name="connsiteY4-242" fmla="*/ 0 h 3135081"/>
              <a:gd name="connsiteX0-243" fmla="*/ 0 w 3304741"/>
              <a:gd name="connsiteY0-244" fmla="*/ 0 h 3135081"/>
              <a:gd name="connsiteX1-245" fmla="*/ 1204092 w 3304741"/>
              <a:gd name="connsiteY1-246" fmla="*/ 1915297 h 3135081"/>
              <a:gd name="connsiteX2-247" fmla="*/ 3304741 w 3304741"/>
              <a:gd name="connsiteY2-248" fmla="*/ 3135081 h 3135081"/>
              <a:gd name="connsiteX3-249" fmla="*/ 0 w 3304741"/>
              <a:gd name="connsiteY3-250" fmla="*/ 3135081 h 3135081"/>
              <a:gd name="connsiteX4-251" fmla="*/ 0 w 3304741"/>
              <a:gd name="connsiteY4-252" fmla="*/ 0 h 3135081"/>
              <a:gd name="connsiteX0-253" fmla="*/ 0 w 3304842"/>
              <a:gd name="connsiteY0-254" fmla="*/ 0 h 3135081"/>
              <a:gd name="connsiteX1-255" fmla="*/ 1204092 w 3304842"/>
              <a:gd name="connsiteY1-256" fmla="*/ 1915297 h 3135081"/>
              <a:gd name="connsiteX2-257" fmla="*/ 3304741 w 3304842"/>
              <a:gd name="connsiteY2-258" fmla="*/ 3135081 h 3135081"/>
              <a:gd name="connsiteX3-259" fmla="*/ 0 w 3304842"/>
              <a:gd name="connsiteY3-260" fmla="*/ 3135081 h 3135081"/>
              <a:gd name="connsiteX4-261" fmla="*/ 0 w 3304842"/>
              <a:gd name="connsiteY4-262" fmla="*/ 0 h 3135081"/>
              <a:gd name="connsiteX0-263" fmla="*/ 0 w 3304830"/>
              <a:gd name="connsiteY0-264" fmla="*/ 0 h 3135081"/>
              <a:gd name="connsiteX1-265" fmla="*/ 1052210 w 3304830"/>
              <a:gd name="connsiteY1-266" fmla="*/ 1866533 h 3135081"/>
              <a:gd name="connsiteX2-267" fmla="*/ 3304741 w 3304830"/>
              <a:gd name="connsiteY2-268" fmla="*/ 3135081 h 3135081"/>
              <a:gd name="connsiteX3-269" fmla="*/ 0 w 3304830"/>
              <a:gd name="connsiteY3-270" fmla="*/ 3135081 h 3135081"/>
              <a:gd name="connsiteX4-271" fmla="*/ 0 w 3304830"/>
              <a:gd name="connsiteY4-272" fmla="*/ 0 h 3135081"/>
              <a:gd name="connsiteX0-273" fmla="*/ 0 w 3304825"/>
              <a:gd name="connsiteY0-274" fmla="*/ 0 h 3135081"/>
              <a:gd name="connsiteX1-275" fmla="*/ 1052210 w 3304825"/>
              <a:gd name="connsiteY1-276" fmla="*/ 1866533 h 3135081"/>
              <a:gd name="connsiteX2-277" fmla="*/ 3304741 w 3304825"/>
              <a:gd name="connsiteY2-278" fmla="*/ 3135081 h 3135081"/>
              <a:gd name="connsiteX3-279" fmla="*/ 0 w 3304825"/>
              <a:gd name="connsiteY3-280" fmla="*/ 3135081 h 3135081"/>
              <a:gd name="connsiteX4-281" fmla="*/ 0 w 3304825"/>
              <a:gd name="connsiteY4-282" fmla="*/ 0 h 3135081"/>
              <a:gd name="connsiteX0-283" fmla="*/ 0 w 3304824"/>
              <a:gd name="connsiteY0-284" fmla="*/ 0 h 3135081"/>
              <a:gd name="connsiteX1-285" fmla="*/ 1035334 w 3304824"/>
              <a:gd name="connsiteY1-286" fmla="*/ 1817768 h 3135081"/>
              <a:gd name="connsiteX2-287" fmla="*/ 3304741 w 3304824"/>
              <a:gd name="connsiteY2-288" fmla="*/ 3135081 h 3135081"/>
              <a:gd name="connsiteX3-289" fmla="*/ 0 w 3304824"/>
              <a:gd name="connsiteY3-290" fmla="*/ 3135081 h 3135081"/>
              <a:gd name="connsiteX4-291" fmla="*/ 0 w 3304824"/>
              <a:gd name="connsiteY4-292" fmla="*/ 0 h 3135081"/>
              <a:gd name="connsiteX0-293" fmla="*/ 0 w 3304741"/>
              <a:gd name="connsiteY0-294" fmla="*/ 0 h 3135081"/>
              <a:gd name="connsiteX1-295" fmla="*/ 1035334 w 3304741"/>
              <a:gd name="connsiteY1-296" fmla="*/ 1817768 h 3135081"/>
              <a:gd name="connsiteX2-297" fmla="*/ 3304741 w 3304741"/>
              <a:gd name="connsiteY2-298" fmla="*/ 3135081 h 3135081"/>
              <a:gd name="connsiteX3-299" fmla="*/ 0 w 3304741"/>
              <a:gd name="connsiteY3-300" fmla="*/ 3135081 h 3135081"/>
              <a:gd name="connsiteX4-301" fmla="*/ 0 w 3304741"/>
              <a:gd name="connsiteY4-302" fmla="*/ 0 h 3135081"/>
              <a:gd name="connsiteX0-303" fmla="*/ 0 w 3304741"/>
              <a:gd name="connsiteY0-304" fmla="*/ 0 h 3135081"/>
              <a:gd name="connsiteX1-305" fmla="*/ 1035334 w 3304741"/>
              <a:gd name="connsiteY1-306" fmla="*/ 1817768 h 3135081"/>
              <a:gd name="connsiteX2-307" fmla="*/ 3304741 w 3304741"/>
              <a:gd name="connsiteY2-308" fmla="*/ 3135081 h 3135081"/>
              <a:gd name="connsiteX3-309" fmla="*/ 0 w 3304741"/>
              <a:gd name="connsiteY3-310" fmla="*/ 3135081 h 3135081"/>
              <a:gd name="connsiteX4-311" fmla="*/ 0 w 3304741"/>
              <a:gd name="connsiteY4-312" fmla="*/ 0 h 3135081"/>
              <a:gd name="connsiteX0-313" fmla="*/ 0 w 3304741"/>
              <a:gd name="connsiteY0-314" fmla="*/ 0 h 3135081"/>
              <a:gd name="connsiteX1-315" fmla="*/ 1035334 w 3304741"/>
              <a:gd name="connsiteY1-316" fmla="*/ 1817768 h 3135081"/>
              <a:gd name="connsiteX2-317" fmla="*/ 3304741 w 3304741"/>
              <a:gd name="connsiteY2-318" fmla="*/ 3135081 h 3135081"/>
              <a:gd name="connsiteX3-319" fmla="*/ 0 w 3304741"/>
              <a:gd name="connsiteY3-320" fmla="*/ 3135081 h 3135081"/>
              <a:gd name="connsiteX4-321" fmla="*/ 0 w 3304741"/>
              <a:gd name="connsiteY4-322" fmla="*/ 0 h 31350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741" h="3135081">
                <a:moveTo>
                  <a:pt x="0" y="0"/>
                </a:moveTo>
                <a:cubicBezTo>
                  <a:pt x="487933" y="57007"/>
                  <a:pt x="50103" y="1559148"/>
                  <a:pt x="1035334" y="1817768"/>
                </a:cubicBezTo>
                <a:cubicBezTo>
                  <a:pt x="2020565" y="2076388"/>
                  <a:pt x="3013027" y="2226458"/>
                  <a:pt x="3304741" y="3135081"/>
                </a:cubicBezTo>
                <a:lnTo>
                  <a:pt x="0" y="3135081"/>
                </a:lnTo>
                <a:lnTo>
                  <a:pt x="0" y="0"/>
                </a:lnTo>
                <a:close/>
              </a:path>
            </a:pathLst>
          </a:custGeom>
          <a:solidFill>
            <a:srgbClr val="E4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8" name="椭圆 17"/>
          <p:cNvSpPr/>
          <p:nvPr/>
        </p:nvSpPr>
        <p:spPr>
          <a:xfrm>
            <a:off x="819350" y="4744519"/>
            <a:ext cx="329308" cy="329308"/>
          </a:xfrm>
          <a:prstGeom prst="ellipse">
            <a:avLst/>
          </a:prstGeom>
          <a:solidFill>
            <a:srgbClr val="E4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9" name="椭圆 18"/>
          <p:cNvSpPr/>
          <p:nvPr/>
        </p:nvSpPr>
        <p:spPr>
          <a:xfrm>
            <a:off x="10817465" y="1633764"/>
            <a:ext cx="329308" cy="329308"/>
          </a:xfrm>
          <a:prstGeom prst="ellipse">
            <a:avLst/>
          </a:prstGeom>
          <a:solidFill>
            <a:srgbClr val="F1A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5" name="文本框 4"/>
          <p:cNvSpPr txBox="1"/>
          <p:nvPr/>
        </p:nvSpPr>
        <p:spPr>
          <a:xfrm>
            <a:off x="1052830" y="822960"/>
            <a:ext cx="4564380" cy="445135"/>
          </a:xfrm>
          <a:prstGeom prst="rect">
            <a:avLst/>
          </a:prstGeom>
          <a:noFill/>
        </p:spPr>
        <p:txBody>
          <a:bodyPr wrap="none" rtlCol="0" anchor="t">
            <a:spAutoFit/>
          </a:bodyPr>
          <a:p>
            <a:r>
              <a:rPr lang="zh-CN" altLang="en-US" sz="2300">
                <a:solidFill>
                  <a:schemeClr val="tx1">
                    <a:lumMod val="75000"/>
                    <a:lumOff val="25000"/>
                  </a:schemeClr>
                </a:solidFill>
                <a:latin typeface="微软雅黑" panose="020B0503020204020204" charset="-122"/>
                <a:ea typeface="微软雅黑" panose="020B0503020204020204" charset="-122"/>
                <a:sym typeface="+mn-ea"/>
              </a:rPr>
              <a:t>下列规则部分知识点调整扣减项目</a:t>
            </a:r>
            <a:endParaRPr lang="zh-CN" altLang="en-US" sz="2300">
              <a:solidFill>
                <a:schemeClr val="tx1">
                  <a:lumMod val="75000"/>
                  <a:lumOff val="25000"/>
                </a:schemeClr>
              </a:solidFill>
              <a:latin typeface="微软雅黑" panose="020B0503020204020204" charset="-122"/>
              <a:ea typeface="微软雅黑" panose="020B0503020204020204" charset="-122"/>
              <a:sym typeface="+mn-ea"/>
            </a:endParaRPr>
          </a:p>
        </p:txBody>
      </p:sp>
      <p:pic>
        <p:nvPicPr>
          <p:cNvPr id="4" name="图片 3" descr="5bda8c07c64d1"/>
          <p:cNvPicPr>
            <a:picLocks noChangeAspect="1"/>
          </p:cNvPicPr>
          <p:nvPr/>
        </p:nvPicPr>
        <p:blipFill>
          <a:blip r:embed="rId1"/>
          <a:stretch>
            <a:fillRect/>
          </a:stretch>
        </p:blipFill>
        <p:spPr>
          <a:xfrm>
            <a:off x="622300" y="877570"/>
            <a:ext cx="329565" cy="335915"/>
          </a:xfrm>
          <a:prstGeom prst="rect">
            <a:avLst/>
          </a:prstGeom>
        </p:spPr>
      </p:pic>
      <p:graphicFrame>
        <p:nvGraphicFramePr>
          <p:cNvPr id="12" name="表格 11"/>
          <p:cNvGraphicFramePr/>
          <p:nvPr/>
        </p:nvGraphicFramePr>
        <p:xfrm>
          <a:off x="1588770" y="1985010"/>
          <a:ext cx="9015412" cy="387350"/>
        </p:xfrm>
        <a:graphic>
          <a:graphicData uri="http://schemas.openxmlformats.org/drawingml/2006/table">
            <a:tbl>
              <a:tblPr firstRow="1" bandRow="1">
                <a:tableStyleId>{5940675A-B579-460E-94D1-54222C63F5DA}</a:tableStyleId>
              </a:tblPr>
              <a:tblGrid>
                <a:gridCol w="793750"/>
                <a:gridCol w="1301750"/>
                <a:gridCol w="1958975"/>
                <a:gridCol w="2349500"/>
                <a:gridCol w="2611437"/>
              </a:tblGrid>
              <a:tr h="387350">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规则编码</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规则名称</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适用范围</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调整前规则内涵</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调整后规则内涵</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6A7">
                        <a:alpha val="40000"/>
                      </a:srgbClr>
                    </a:solidFill>
                  </a:tcPr>
                </a:tc>
              </a:tr>
            </a:tbl>
          </a:graphicData>
        </a:graphic>
      </p:graphicFrame>
      <p:graphicFrame>
        <p:nvGraphicFramePr>
          <p:cNvPr id="13" name="表格 12"/>
          <p:cNvGraphicFramePr/>
          <p:nvPr/>
        </p:nvGraphicFramePr>
        <p:xfrm>
          <a:off x="1588770" y="2372360"/>
          <a:ext cx="9373235" cy="495300"/>
        </p:xfrm>
        <a:graphic>
          <a:graphicData uri="http://schemas.openxmlformats.org/drawingml/2006/table">
            <a:tbl>
              <a:tblPr firstRow="1" bandRow="1">
                <a:tableStyleId>{5940675A-B579-460E-94D1-54222C63F5DA}</a:tableStyleId>
              </a:tblPr>
              <a:tblGrid>
                <a:gridCol w="793750"/>
                <a:gridCol w="1301750"/>
                <a:gridCol w="1958975"/>
                <a:gridCol w="2349500"/>
                <a:gridCol w="2611437"/>
              </a:tblGrid>
              <a:tr h="4953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SH2022ZL004</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不规范住院手术重复收费</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住院单日同时收取探查术和其他手术费用时，扣除其他手术费用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住院单日同时收取探查术和其他手术费用时，扣除探查术费用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6A7">
                        <a:alpha val="40000"/>
                      </a:srgbClr>
                    </a:solidFill>
                  </a:tcPr>
                </a:tc>
              </a:tr>
            </a:tbl>
          </a:graphicData>
        </a:graphic>
      </p:graphicFrame>
      <p:graphicFrame>
        <p:nvGraphicFramePr>
          <p:cNvPr id="14" name="表格 13"/>
          <p:cNvGraphicFramePr/>
          <p:nvPr/>
        </p:nvGraphicFramePr>
        <p:xfrm>
          <a:off x="1588770" y="2867660"/>
          <a:ext cx="9373235" cy="2260600"/>
        </p:xfrm>
        <a:graphic>
          <a:graphicData uri="http://schemas.openxmlformats.org/drawingml/2006/table">
            <a:tbl>
              <a:tblPr firstRow="1" bandRow="1">
                <a:tableStyleId>{5940675A-B579-460E-94D1-54222C63F5DA}</a:tableStyleId>
              </a:tblPr>
              <a:tblGrid>
                <a:gridCol w="793750"/>
                <a:gridCol w="1301750"/>
                <a:gridCol w="1958975"/>
                <a:gridCol w="2349500"/>
                <a:gridCol w="2611437"/>
              </a:tblGrid>
              <a:tr h="13081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SH2021ZL018</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门诊超声检查重复</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定点医疗机构职工医保、居民医保、生育保险的门诊费用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门诊单次同时收取“腔内彩色多普勒超声（经阴道）”和“彩色多普勒超声常规检查（妇科）”费用时，扣除“腔内彩色多普勒超声（经阴道）”费用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门诊单次同时收取“腔内彩色多普勒超声（经阴道）”和“彩色多普勒超声常规检查（妇科）”费用时，扣除“彩色多普勒超声常规检查（妇科）”费用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6A7">
                        <a:alpha val="40000"/>
                      </a:srgbClr>
                    </a:solidFill>
                  </a:tcPr>
                </a:tc>
              </a:tr>
              <a:tr h="9525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SH2021ZL019</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住院超声检查重复</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住院单日同时收取“腔内彩色多普勒超声（经阴道）”和“彩色多普勒超声常规检查（妇科）”费用时，扣除“腔内彩色多普勒超声（经阴道）”费用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住院单日同时收取“腔内彩色多普勒超声（经阴道）”和“彩色多普勒超声常规检查（妇科）”费用时，扣除“彩色多普勒超声常规检查（妇科）”费用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6A7">
                        <a:alpha val="40000"/>
                      </a:srgbClr>
                    </a:solidFill>
                  </a:tcPr>
                </a:tc>
              </a:tr>
            </a:tbl>
          </a:graphicData>
        </a:graphic>
      </p:graphicFrame>
    </p:spTree>
  </p:cSld>
  <p:clrMapOvr>
    <a:masterClrMapping/>
  </p:clrMapOvr>
  <p:transition spd="slow" advTm="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3"/>
          <p:cNvSpPr/>
          <p:nvPr/>
        </p:nvSpPr>
        <p:spPr>
          <a:xfrm flipH="1" flipV="1">
            <a:off x="8835423" y="-23367"/>
            <a:ext cx="3373510" cy="3229823"/>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 name="connsiteX0-233" fmla="*/ 0 w 3304741"/>
              <a:gd name="connsiteY0-234" fmla="*/ 0 h 3135081"/>
              <a:gd name="connsiteX1-235" fmla="*/ 1204092 w 3304741"/>
              <a:gd name="connsiteY1-236" fmla="*/ 1915297 h 3135081"/>
              <a:gd name="connsiteX2-237" fmla="*/ 3304741 w 3304741"/>
              <a:gd name="connsiteY2-238" fmla="*/ 3135081 h 3135081"/>
              <a:gd name="connsiteX3-239" fmla="*/ 0 w 3304741"/>
              <a:gd name="connsiteY3-240" fmla="*/ 3135081 h 3135081"/>
              <a:gd name="connsiteX4-241" fmla="*/ 0 w 3304741"/>
              <a:gd name="connsiteY4-242" fmla="*/ 0 h 3135081"/>
              <a:gd name="connsiteX0-243" fmla="*/ 0 w 3304741"/>
              <a:gd name="connsiteY0-244" fmla="*/ 0 h 3135081"/>
              <a:gd name="connsiteX1-245" fmla="*/ 1204092 w 3304741"/>
              <a:gd name="connsiteY1-246" fmla="*/ 1915297 h 3135081"/>
              <a:gd name="connsiteX2-247" fmla="*/ 3304741 w 3304741"/>
              <a:gd name="connsiteY2-248" fmla="*/ 3135081 h 3135081"/>
              <a:gd name="connsiteX3-249" fmla="*/ 0 w 3304741"/>
              <a:gd name="connsiteY3-250" fmla="*/ 3135081 h 3135081"/>
              <a:gd name="connsiteX4-251" fmla="*/ 0 w 3304741"/>
              <a:gd name="connsiteY4-252" fmla="*/ 0 h 3135081"/>
              <a:gd name="connsiteX0-253" fmla="*/ 0 w 3304842"/>
              <a:gd name="connsiteY0-254" fmla="*/ 0 h 3135081"/>
              <a:gd name="connsiteX1-255" fmla="*/ 1204092 w 3304842"/>
              <a:gd name="connsiteY1-256" fmla="*/ 1915297 h 3135081"/>
              <a:gd name="connsiteX2-257" fmla="*/ 3304741 w 3304842"/>
              <a:gd name="connsiteY2-258" fmla="*/ 3135081 h 3135081"/>
              <a:gd name="connsiteX3-259" fmla="*/ 0 w 3304842"/>
              <a:gd name="connsiteY3-260" fmla="*/ 3135081 h 3135081"/>
              <a:gd name="connsiteX4-261" fmla="*/ 0 w 3304842"/>
              <a:gd name="connsiteY4-262" fmla="*/ 0 h 3135081"/>
              <a:gd name="connsiteX0-263" fmla="*/ 0 w 3304830"/>
              <a:gd name="connsiteY0-264" fmla="*/ 0 h 3135081"/>
              <a:gd name="connsiteX1-265" fmla="*/ 1052210 w 3304830"/>
              <a:gd name="connsiteY1-266" fmla="*/ 1866533 h 3135081"/>
              <a:gd name="connsiteX2-267" fmla="*/ 3304741 w 3304830"/>
              <a:gd name="connsiteY2-268" fmla="*/ 3135081 h 3135081"/>
              <a:gd name="connsiteX3-269" fmla="*/ 0 w 3304830"/>
              <a:gd name="connsiteY3-270" fmla="*/ 3135081 h 3135081"/>
              <a:gd name="connsiteX4-271" fmla="*/ 0 w 3304830"/>
              <a:gd name="connsiteY4-272" fmla="*/ 0 h 3135081"/>
              <a:gd name="connsiteX0-273" fmla="*/ 0 w 3304825"/>
              <a:gd name="connsiteY0-274" fmla="*/ 0 h 3135081"/>
              <a:gd name="connsiteX1-275" fmla="*/ 1052210 w 3304825"/>
              <a:gd name="connsiteY1-276" fmla="*/ 1866533 h 3135081"/>
              <a:gd name="connsiteX2-277" fmla="*/ 3304741 w 3304825"/>
              <a:gd name="connsiteY2-278" fmla="*/ 3135081 h 3135081"/>
              <a:gd name="connsiteX3-279" fmla="*/ 0 w 3304825"/>
              <a:gd name="connsiteY3-280" fmla="*/ 3135081 h 3135081"/>
              <a:gd name="connsiteX4-281" fmla="*/ 0 w 3304825"/>
              <a:gd name="connsiteY4-282" fmla="*/ 0 h 3135081"/>
              <a:gd name="connsiteX0-283" fmla="*/ 0 w 3304824"/>
              <a:gd name="connsiteY0-284" fmla="*/ 0 h 3135081"/>
              <a:gd name="connsiteX1-285" fmla="*/ 1035334 w 3304824"/>
              <a:gd name="connsiteY1-286" fmla="*/ 1817768 h 3135081"/>
              <a:gd name="connsiteX2-287" fmla="*/ 3304741 w 3304824"/>
              <a:gd name="connsiteY2-288" fmla="*/ 3135081 h 3135081"/>
              <a:gd name="connsiteX3-289" fmla="*/ 0 w 3304824"/>
              <a:gd name="connsiteY3-290" fmla="*/ 3135081 h 3135081"/>
              <a:gd name="connsiteX4-291" fmla="*/ 0 w 3304824"/>
              <a:gd name="connsiteY4-292" fmla="*/ 0 h 3135081"/>
              <a:gd name="connsiteX0-293" fmla="*/ 0 w 3304741"/>
              <a:gd name="connsiteY0-294" fmla="*/ 0 h 3135081"/>
              <a:gd name="connsiteX1-295" fmla="*/ 1035334 w 3304741"/>
              <a:gd name="connsiteY1-296" fmla="*/ 1817768 h 3135081"/>
              <a:gd name="connsiteX2-297" fmla="*/ 3304741 w 3304741"/>
              <a:gd name="connsiteY2-298" fmla="*/ 3135081 h 3135081"/>
              <a:gd name="connsiteX3-299" fmla="*/ 0 w 3304741"/>
              <a:gd name="connsiteY3-300" fmla="*/ 3135081 h 3135081"/>
              <a:gd name="connsiteX4-301" fmla="*/ 0 w 3304741"/>
              <a:gd name="connsiteY4-302" fmla="*/ 0 h 3135081"/>
              <a:gd name="connsiteX0-303" fmla="*/ 0 w 3304741"/>
              <a:gd name="connsiteY0-304" fmla="*/ 0 h 3135081"/>
              <a:gd name="connsiteX1-305" fmla="*/ 1035334 w 3304741"/>
              <a:gd name="connsiteY1-306" fmla="*/ 1817768 h 3135081"/>
              <a:gd name="connsiteX2-307" fmla="*/ 3304741 w 3304741"/>
              <a:gd name="connsiteY2-308" fmla="*/ 3135081 h 3135081"/>
              <a:gd name="connsiteX3-309" fmla="*/ 0 w 3304741"/>
              <a:gd name="connsiteY3-310" fmla="*/ 3135081 h 3135081"/>
              <a:gd name="connsiteX4-311" fmla="*/ 0 w 3304741"/>
              <a:gd name="connsiteY4-312" fmla="*/ 0 h 3135081"/>
              <a:gd name="connsiteX0-313" fmla="*/ 0 w 3304741"/>
              <a:gd name="connsiteY0-314" fmla="*/ 0 h 3135081"/>
              <a:gd name="connsiteX1-315" fmla="*/ 1035334 w 3304741"/>
              <a:gd name="connsiteY1-316" fmla="*/ 1817768 h 3135081"/>
              <a:gd name="connsiteX2-317" fmla="*/ 3304741 w 3304741"/>
              <a:gd name="connsiteY2-318" fmla="*/ 3135081 h 3135081"/>
              <a:gd name="connsiteX3-319" fmla="*/ 0 w 3304741"/>
              <a:gd name="connsiteY3-320" fmla="*/ 3135081 h 3135081"/>
              <a:gd name="connsiteX4-321" fmla="*/ 0 w 3304741"/>
              <a:gd name="connsiteY4-322" fmla="*/ 0 h 3135081"/>
              <a:gd name="connsiteX0-323" fmla="*/ 0 w 3304741"/>
              <a:gd name="connsiteY0-324" fmla="*/ 24983 h 3160064"/>
              <a:gd name="connsiteX1-325" fmla="*/ 1035334 w 3304741"/>
              <a:gd name="connsiteY1-326" fmla="*/ 1842751 h 3160064"/>
              <a:gd name="connsiteX2-327" fmla="*/ 3304741 w 3304741"/>
              <a:gd name="connsiteY2-328" fmla="*/ 3160064 h 3160064"/>
              <a:gd name="connsiteX3-329" fmla="*/ 0 w 3304741"/>
              <a:gd name="connsiteY3-330" fmla="*/ 3160064 h 3160064"/>
              <a:gd name="connsiteX4-331" fmla="*/ 0 w 3304741"/>
              <a:gd name="connsiteY4-332" fmla="*/ 24983 h 3160064"/>
              <a:gd name="connsiteX0-333" fmla="*/ 0 w 3304741"/>
              <a:gd name="connsiteY0-334" fmla="*/ 26087 h 3161168"/>
              <a:gd name="connsiteX1-335" fmla="*/ 1047440 w 3304741"/>
              <a:gd name="connsiteY1-336" fmla="*/ 1759087 h 3161168"/>
              <a:gd name="connsiteX2-337" fmla="*/ 3304741 w 3304741"/>
              <a:gd name="connsiteY2-338" fmla="*/ 3161168 h 3161168"/>
              <a:gd name="connsiteX3-339" fmla="*/ 0 w 3304741"/>
              <a:gd name="connsiteY3-340" fmla="*/ 3161168 h 3161168"/>
              <a:gd name="connsiteX4-341" fmla="*/ 0 w 3304741"/>
              <a:gd name="connsiteY4-342" fmla="*/ 26087 h 3161168"/>
              <a:gd name="connsiteX0-343" fmla="*/ 0 w 3304741"/>
              <a:gd name="connsiteY0-344" fmla="*/ 32188 h 3167269"/>
              <a:gd name="connsiteX1-345" fmla="*/ 1047440 w 3304741"/>
              <a:gd name="connsiteY1-346" fmla="*/ 1765188 h 3167269"/>
              <a:gd name="connsiteX2-347" fmla="*/ 3304741 w 3304741"/>
              <a:gd name="connsiteY2-348" fmla="*/ 3167269 h 3167269"/>
              <a:gd name="connsiteX3-349" fmla="*/ 0 w 3304741"/>
              <a:gd name="connsiteY3-350" fmla="*/ 3167269 h 3167269"/>
              <a:gd name="connsiteX4-351" fmla="*/ 0 w 3304741"/>
              <a:gd name="connsiteY4-352" fmla="*/ 32188 h 3167269"/>
              <a:gd name="connsiteX0-353" fmla="*/ 0 w 3304741"/>
              <a:gd name="connsiteY0-354" fmla="*/ 32188 h 3167269"/>
              <a:gd name="connsiteX1-355" fmla="*/ 1047440 w 3304741"/>
              <a:gd name="connsiteY1-356" fmla="*/ 1765188 h 3167269"/>
              <a:gd name="connsiteX2-357" fmla="*/ 3304741 w 3304741"/>
              <a:gd name="connsiteY2-358" fmla="*/ 3167269 h 3167269"/>
              <a:gd name="connsiteX3-359" fmla="*/ 0 w 3304741"/>
              <a:gd name="connsiteY3-360" fmla="*/ 3167269 h 3167269"/>
              <a:gd name="connsiteX4-361" fmla="*/ 0 w 3304741"/>
              <a:gd name="connsiteY4-362" fmla="*/ 32188 h 3167269"/>
              <a:gd name="connsiteX0-363" fmla="*/ 0 w 3304741"/>
              <a:gd name="connsiteY0-364" fmla="*/ 30154 h 3165235"/>
              <a:gd name="connsiteX1-365" fmla="*/ 1047440 w 3304741"/>
              <a:gd name="connsiteY1-366" fmla="*/ 1763154 h 3165235"/>
              <a:gd name="connsiteX2-367" fmla="*/ 3304741 w 3304741"/>
              <a:gd name="connsiteY2-368" fmla="*/ 3165235 h 3165235"/>
              <a:gd name="connsiteX3-369" fmla="*/ 0 w 3304741"/>
              <a:gd name="connsiteY3-370" fmla="*/ 3165235 h 3165235"/>
              <a:gd name="connsiteX4-371" fmla="*/ 0 w 3304741"/>
              <a:gd name="connsiteY4-372" fmla="*/ 30154 h 3165235"/>
              <a:gd name="connsiteX0-373" fmla="*/ 0 w 3304741"/>
              <a:gd name="connsiteY0-374" fmla="*/ 30154 h 3165235"/>
              <a:gd name="connsiteX1-375" fmla="*/ 1047440 w 3304741"/>
              <a:gd name="connsiteY1-376" fmla="*/ 1763154 h 3165235"/>
              <a:gd name="connsiteX2-377" fmla="*/ 3304741 w 3304741"/>
              <a:gd name="connsiteY2-378" fmla="*/ 3165235 h 3165235"/>
              <a:gd name="connsiteX3-379" fmla="*/ 0 w 3304741"/>
              <a:gd name="connsiteY3-380" fmla="*/ 3165235 h 3165235"/>
              <a:gd name="connsiteX4-381" fmla="*/ 0 w 3304741"/>
              <a:gd name="connsiteY4-382" fmla="*/ 30154 h 31652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741" h="3165235">
                <a:moveTo>
                  <a:pt x="0" y="30154"/>
                </a:moveTo>
                <a:cubicBezTo>
                  <a:pt x="754241" y="-227691"/>
                  <a:pt x="62208" y="1238122"/>
                  <a:pt x="1047440" y="1763154"/>
                </a:cubicBezTo>
                <a:cubicBezTo>
                  <a:pt x="2032672" y="2288186"/>
                  <a:pt x="2843559" y="1808554"/>
                  <a:pt x="3304741" y="3165235"/>
                </a:cubicBezTo>
                <a:lnTo>
                  <a:pt x="0" y="3165235"/>
                </a:lnTo>
                <a:lnTo>
                  <a:pt x="0" y="30154"/>
                </a:lnTo>
                <a:close/>
              </a:path>
            </a:pathLst>
          </a:custGeom>
          <a:solidFill>
            <a:schemeClr val="bg1"/>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9" name="矩形 3"/>
          <p:cNvSpPr/>
          <p:nvPr/>
        </p:nvSpPr>
        <p:spPr>
          <a:xfrm>
            <a:off x="-42557" y="3736317"/>
            <a:ext cx="3304741" cy="3135081"/>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741" h="3135081">
                <a:moveTo>
                  <a:pt x="0" y="0"/>
                </a:moveTo>
                <a:cubicBezTo>
                  <a:pt x="381914" y="239487"/>
                  <a:pt x="332027" y="1775844"/>
                  <a:pt x="1204092" y="1915297"/>
                </a:cubicBezTo>
                <a:cubicBezTo>
                  <a:pt x="2076157" y="2054750"/>
                  <a:pt x="3190325" y="2542546"/>
                  <a:pt x="3304741" y="3135081"/>
                </a:cubicBezTo>
                <a:lnTo>
                  <a:pt x="0" y="3135081"/>
                </a:lnTo>
                <a:lnTo>
                  <a:pt x="0" y="0"/>
                </a:lnTo>
                <a:close/>
              </a:path>
            </a:pathLst>
          </a:custGeom>
          <a:solidFill>
            <a:schemeClr val="bg1"/>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0" name="矩形 3"/>
          <p:cNvSpPr/>
          <p:nvPr/>
        </p:nvSpPr>
        <p:spPr>
          <a:xfrm>
            <a:off x="-24713" y="4722842"/>
            <a:ext cx="2260334" cy="2144227"/>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 name="connsiteX0-233" fmla="*/ 0 w 3304741"/>
              <a:gd name="connsiteY0-234" fmla="*/ 0 h 3135081"/>
              <a:gd name="connsiteX1-235" fmla="*/ 1204092 w 3304741"/>
              <a:gd name="connsiteY1-236" fmla="*/ 1915297 h 3135081"/>
              <a:gd name="connsiteX2-237" fmla="*/ 3304741 w 3304741"/>
              <a:gd name="connsiteY2-238" fmla="*/ 3135081 h 3135081"/>
              <a:gd name="connsiteX3-239" fmla="*/ 0 w 3304741"/>
              <a:gd name="connsiteY3-240" fmla="*/ 3135081 h 3135081"/>
              <a:gd name="connsiteX4-241" fmla="*/ 0 w 3304741"/>
              <a:gd name="connsiteY4-242" fmla="*/ 0 h 3135081"/>
              <a:gd name="connsiteX0-243" fmla="*/ 0 w 3304741"/>
              <a:gd name="connsiteY0-244" fmla="*/ 0 h 3135081"/>
              <a:gd name="connsiteX1-245" fmla="*/ 1204092 w 3304741"/>
              <a:gd name="connsiteY1-246" fmla="*/ 1915297 h 3135081"/>
              <a:gd name="connsiteX2-247" fmla="*/ 3304741 w 3304741"/>
              <a:gd name="connsiteY2-248" fmla="*/ 3135081 h 3135081"/>
              <a:gd name="connsiteX3-249" fmla="*/ 0 w 3304741"/>
              <a:gd name="connsiteY3-250" fmla="*/ 3135081 h 3135081"/>
              <a:gd name="connsiteX4-251" fmla="*/ 0 w 3304741"/>
              <a:gd name="connsiteY4-252" fmla="*/ 0 h 3135081"/>
              <a:gd name="connsiteX0-253" fmla="*/ 0 w 3304842"/>
              <a:gd name="connsiteY0-254" fmla="*/ 0 h 3135081"/>
              <a:gd name="connsiteX1-255" fmla="*/ 1204092 w 3304842"/>
              <a:gd name="connsiteY1-256" fmla="*/ 1915297 h 3135081"/>
              <a:gd name="connsiteX2-257" fmla="*/ 3304741 w 3304842"/>
              <a:gd name="connsiteY2-258" fmla="*/ 3135081 h 3135081"/>
              <a:gd name="connsiteX3-259" fmla="*/ 0 w 3304842"/>
              <a:gd name="connsiteY3-260" fmla="*/ 3135081 h 3135081"/>
              <a:gd name="connsiteX4-261" fmla="*/ 0 w 3304842"/>
              <a:gd name="connsiteY4-262" fmla="*/ 0 h 31350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842" h="3135081">
                <a:moveTo>
                  <a:pt x="0" y="0"/>
                </a:moveTo>
                <a:cubicBezTo>
                  <a:pt x="454182" y="40752"/>
                  <a:pt x="151357" y="1884244"/>
                  <a:pt x="1204092" y="1915297"/>
                </a:cubicBezTo>
                <a:cubicBezTo>
                  <a:pt x="2256827" y="1946350"/>
                  <a:pt x="3316793" y="2470279"/>
                  <a:pt x="3304741" y="3135081"/>
                </a:cubicBezTo>
                <a:lnTo>
                  <a:pt x="0" y="3135081"/>
                </a:lnTo>
                <a:lnTo>
                  <a:pt x="0" y="0"/>
                </a:lnTo>
                <a:close/>
              </a:path>
            </a:pathLst>
          </a:custGeom>
          <a:solidFill>
            <a:srgbClr val="F1A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1" name="矩形 3"/>
          <p:cNvSpPr/>
          <p:nvPr/>
        </p:nvSpPr>
        <p:spPr>
          <a:xfrm flipH="1" flipV="1">
            <a:off x="9772238" y="-10763"/>
            <a:ext cx="2419762" cy="2383260"/>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 name="connsiteX0-233" fmla="*/ 0 w 3304741"/>
              <a:gd name="connsiteY0-234" fmla="*/ 0 h 3135081"/>
              <a:gd name="connsiteX1-235" fmla="*/ 1204092 w 3304741"/>
              <a:gd name="connsiteY1-236" fmla="*/ 1915297 h 3135081"/>
              <a:gd name="connsiteX2-237" fmla="*/ 3304741 w 3304741"/>
              <a:gd name="connsiteY2-238" fmla="*/ 3135081 h 3135081"/>
              <a:gd name="connsiteX3-239" fmla="*/ 0 w 3304741"/>
              <a:gd name="connsiteY3-240" fmla="*/ 3135081 h 3135081"/>
              <a:gd name="connsiteX4-241" fmla="*/ 0 w 3304741"/>
              <a:gd name="connsiteY4-242" fmla="*/ 0 h 3135081"/>
              <a:gd name="connsiteX0-243" fmla="*/ 0 w 3304741"/>
              <a:gd name="connsiteY0-244" fmla="*/ 0 h 3135081"/>
              <a:gd name="connsiteX1-245" fmla="*/ 1204092 w 3304741"/>
              <a:gd name="connsiteY1-246" fmla="*/ 1915297 h 3135081"/>
              <a:gd name="connsiteX2-247" fmla="*/ 3304741 w 3304741"/>
              <a:gd name="connsiteY2-248" fmla="*/ 3135081 h 3135081"/>
              <a:gd name="connsiteX3-249" fmla="*/ 0 w 3304741"/>
              <a:gd name="connsiteY3-250" fmla="*/ 3135081 h 3135081"/>
              <a:gd name="connsiteX4-251" fmla="*/ 0 w 3304741"/>
              <a:gd name="connsiteY4-252" fmla="*/ 0 h 3135081"/>
              <a:gd name="connsiteX0-253" fmla="*/ 0 w 3304842"/>
              <a:gd name="connsiteY0-254" fmla="*/ 0 h 3135081"/>
              <a:gd name="connsiteX1-255" fmla="*/ 1204092 w 3304842"/>
              <a:gd name="connsiteY1-256" fmla="*/ 1915297 h 3135081"/>
              <a:gd name="connsiteX2-257" fmla="*/ 3304741 w 3304842"/>
              <a:gd name="connsiteY2-258" fmla="*/ 3135081 h 3135081"/>
              <a:gd name="connsiteX3-259" fmla="*/ 0 w 3304842"/>
              <a:gd name="connsiteY3-260" fmla="*/ 3135081 h 3135081"/>
              <a:gd name="connsiteX4-261" fmla="*/ 0 w 3304842"/>
              <a:gd name="connsiteY4-262" fmla="*/ 0 h 3135081"/>
              <a:gd name="connsiteX0-263" fmla="*/ 0 w 3304830"/>
              <a:gd name="connsiteY0-264" fmla="*/ 0 h 3135081"/>
              <a:gd name="connsiteX1-265" fmla="*/ 1052210 w 3304830"/>
              <a:gd name="connsiteY1-266" fmla="*/ 1866533 h 3135081"/>
              <a:gd name="connsiteX2-267" fmla="*/ 3304741 w 3304830"/>
              <a:gd name="connsiteY2-268" fmla="*/ 3135081 h 3135081"/>
              <a:gd name="connsiteX3-269" fmla="*/ 0 w 3304830"/>
              <a:gd name="connsiteY3-270" fmla="*/ 3135081 h 3135081"/>
              <a:gd name="connsiteX4-271" fmla="*/ 0 w 3304830"/>
              <a:gd name="connsiteY4-272" fmla="*/ 0 h 3135081"/>
              <a:gd name="connsiteX0-273" fmla="*/ 0 w 3304825"/>
              <a:gd name="connsiteY0-274" fmla="*/ 0 h 3135081"/>
              <a:gd name="connsiteX1-275" fmla="*/ 1052210 w 3304825"/>
              <a:gd name="connsiteY1-276" fmla="*/ 1866533 h 3135081"/>
              <a:gd name="connsiteX2-277" fmla="*/ 3304741 w 3304825"/>
              <a:gd name="connsiteY2-278" fmla="*/ 3135081 h 3135081"/>
              <a:gd name="connsiteX3-279" fmla="*/ 0 w 3304825"/>
              <a:gd name="connsiteY3-280" fmla="*/ 3135081 h 3135081"/>
              <a:gd name="connsiteX4-281" fmla="*/ 0 w 3304825"/>
              <a:gd name="connsiteY4-282" fmla="*/ 0 h 3135081"/>
              <a:gd name="connsiteX0-283" fmla="*/ 0 w 3304824"/>
              <a:gd name="connsiteY0-284" fmla="*/ 0 h 3135081"/>
              <a:gd name="connsiteX1-285" fmla="*/ 1035334 w 3304824"/>
              <a:gd name="connsiteY1-286" fmla="*/ 1817768 h 3135081"/>
              <a:gd name="connsiteX2-287" fmla="*/ 3304741 w 3304824"/>
              <a:gd name="connsiteY2-288" fmla="*/ 3135081 h 3135081"/>
              <a:gd name="connsiteX3-289" fmla="*/ 0 w 3304824"/>
              <a:gd name="connsiteY3-290" fmla="*/ 3135081 h 3135081"/>
              <a:gd name="connsiteX4-291" fmla="*/ 0 w 3304824"/>
              <a:gd name="connsiteY4-292" fmla="*/ 0 h 3135081"/>
              <a:gd name="connsiteX0-293" fmla="*/ 0 w 3304741"/>
              <a:gd name="connsiteY0-294" fmla="*/ 0 h 3135081"/>
              <a:gd name="connsiteX1-295" fmla="*/ 1035334 w 3304741"/>
              <a:gd name="connsiteY1-296" fmla="*/ 1817768 h 3135081"/>
              <a:gd name="connsiteX2-297" fmla="*/ 3304741 w 3304741"/>
              <a:gd name="connsiteY2-298" fmla="*/ 3135081 h 3135081"/>
              <a:gd name="connsiteX3-299" fmla="*/ 0 w 3304741"/>
              <a:gd name="connsiteY3-300" fmla="*/ 3135081 h 3135081"/>
              <a:gd name="connsiteX4-301" fmla="*/ 0 w 3304741"/>
              <a:gd name="connsiteY4-302" fmla="*/ 0 h 3135081"/>
              <a:gd name="connsiteX0-303" fmla="*/ 0 w 3304741"/>
              <a:gd name="connsiteY0-304" fmla="*/ 0 h 3135081"/>
              <a:gd name="connsiteX1-305" fmla="*/ 1035334 w 3304741"/>
              <a:gd name="connsiteY1-306" fmla="*/ 1817768 h 3135081"/>
              <a:gd name="connsiteX2-307" fmla="*/ 3304741 w 3304741"/>
              <a:gd name="connsiteY2-308" fmla="*/ 3135081 h 3135081"/>
              <a:gd name="connsiteX3-309" fmla="*/ 0 w 3304741"/>
              <a:gd name="connsiteY3-310" fmla="*/ 3135081 h 3135081"/>
              <a:gd name="connsiteX4-311" fmla="*/ 0 w 3304741"/>
              <a:gd name="connsiteY4-312" fmla="*/ 0 h 3135081"/>
              <a:gd name="connsiteX0-313" fmla="*/ 0 w 3304741"/>
              <a:gd name="connsiteY0-314" fmla="*/ 0 h 3135081"/>
              <a:gd name="connsiteX1-315" fmla="*/ 1035334 w 3304741"/>
              <a:gd name="connsiteY1-316" fmla="*/ 1817768 h 3135081"/>
              <a:gd name="connsiteX2-317" fmla="*/ 3304741 w 3304741"/>
              <a:gd name="connsiteY2-318" fmla="*/ 3135081 h 3135081"/>
              <a:gd name="connsiteX3-319" fmla="*/ 0 w 3304741"/>
              <a:gd name="connsiteY3-320" fmla="*/ 3135081 h 3135081"/>
              <a:gd name="connsiteX4-321" fmla="*/ 0 w 3304741"/>
              <a:gd name="connsiteY4-322" fmla="*/ 0 h 31350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741" h="3135081">
                <a:moveTo>
                  <a:pt x="0" y="0"/>
                </a:moveTo>
                <a:cubicBezTo>
                  <a:pt x="487933" y="57007"/>
                  <a:pt x="50103" y="1559148"/>
                  <a:pt x="1035334" y="1817768"/>
                </a:cubicBezTo>
                <a:cubicBezTo>
                  <a:pt x="2020565" y="2076388"/>
                  <a:pt x="3013027" y="2226458"/>
                  <a:pt x="3304741" y="3135081"/>
                </a:cubicBezTo>
                <a:lnTo>
                  <a:pt x="0" y="3135081"/>
                </a:lnTo>
                <a:lnTo>
                  <a:pt x="0" y="0"/>
                </a:lnTo>
                <a:close/>
              </a:path>
            </a:pathLst>
          </a:custGeom>
          <a:solidFill>
            <a:srgbClr val="E4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8" name="椭圆 17"/>
          <p:cNvSpPr/>
          <p:nvPr/>
        </p:nvSpPr>
        <p:spPr>
          <a:xfrm>
            <a:off x="819350" y="4744519"/>
            <a:ext cx="329308" cy="329308"/>
          </a:xfrm>
          <a:prstGeom prst="ellipse">
            <a:avLst/>
          </a:prstGeom>
          <a:solidFill>
            <a:srgbClr val="E4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9" name="椭圆 18"/>
          <p:cNvSpPr/>
          <p:nvPr/>
        </p:nvSpPr>
        <p:spPr>
          <a:xfrm>
            <a:off x="10817465" y="1633764"/>
            <a:ext cx="329308" cy="329308"/>
          </a:xfrm>
          <a:prstGeom prst="ellipse">
            <a:avLst/>
          </a:prstGeom>
          <a:solidFill>
            <a:srgbClr val="F1A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pic>
        <p:nvPicPr>
          <p:cNvPr id="4" name="图片 3" descr="5bda8c07c64d1"/>
          <p:cNvPicPr>
            <a:picLocks noChangeAspect="1"/>
          </p:cNvPicPr>
          <p:nvPr/>
        </p:nvPicPr>
        <p:blipFill>
          <a:blip r:embed="rId1"/>
          <a:stretch>
            <a:fillRect/>
          </a:stretch>
        </p:blipFill>
        <p:spPr>
          <a:xfrm>
            <a:off x="723265" y="1597660"/>
            <a:ext cx="329565" cy="335915"/>
          </a:xfrm>
          <a:prstGeom prst="rect">
            <a:avLst/>
          </a:prstGeom>
        </p:spPr>
      </p:pic>
      <p:sp>
        <p:nvSpPr>
          <p:cNvPr id="29" name="文本框 28"/>
          <p:cNvSpPr txBox="1"/>
          <p:nvPr/>
        </p:nvSpPr>
        <p:spPr>
          <a:xfrm>
            <a:off x="1049020" y="1543050"/>
            <a:ext cx="9877425" cy="445135"/>
          </a:xfrm>
          <a:prstGeom prst="rect">
            <a:avLst/>
          </a:prstGeom>
          <a:noFill/>
        </p:spPr>
        <p:txBody>
          <a:bodyPr wrap="square">
            <a:spAutoFit/>
          </a:bodyPr>
          <a:p>
            <a:pPr marR="0" indent="0" defTabSz="914400" fontAlgn="auto">
              <a:lnSpc>
                <a:spcPct val="100000"/>
              </a:lnSpc>
              <a:spcBef>
                <a:spcPts val="0"/>
              </a:spcBef>
              <a:spcAft>
                <a:spcPts val="0"/>
              </a:spcAft>
              <a:buClrTx/>
              <a:buSzTx/>
              <a:buFontTx/>
              <a:buNone/>
              <a:defRPr/>
            </a:pPr>
            <a:r>
              <a:rPr kumimoji="0" lang="zh-CN" sz="2300" b="0" i="0" kern="1200" cap="none" spc="0" normalizeH="0" baseline="0" noProof="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下列规则由按天判定违规，调整为按住院期间判定违规</a:t>
            </a:r>
            <a:endParaRPr kumimoji="0" lang="zh-CN" sz="2300" b="0" i="0" kern="1200" cap="none" spc="0" normalizeH="0" baseline="0" noProof="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endParaRPr>
          </a:p>
        </p:txBody>
      </p:sp>
      <p:graphicFrame>
        <p:nvGraphicFramePr>
          <p:cNvPr id="12" name="表格 11"/>
          <p:cNvGraphicFramePr/>
          <p:nvPr/>
        </p:nvGraphicFramePr>
        <p:xfrm>
          <a:off x="1588770" y="2703195"/>
          <a:ext cx="9015412" cy="387350"/>
        </p:xfrm>
        <a:graphic>
          <a:graphicData uri="http://schemas.openxmlformats.org/drawingml/2006/table">
            <a:tbl>
              <a:tblPr firstRow="1" bandRow="1">
                <a:tableStyleId>{5940675A-B579-460E-94D1-54222C63F5DA}</a:tableStyleId>
              </a:tblPr>
              <a:tblGrid>
                <a:gridCol w="793750"/>
                <a:gridCol w="1301750"/>
                <a:gridCol w="1958975"/>
                <a:gridCol w="2349500"/>
                <a:gridCol w="2611437"/>
              </a:tblGrid>
              <a:tr h="387350">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规则编码</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规则名称</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适用范围</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调整前规则内涵</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调整后规则内涵</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bl>
          </a:graphicData>
        </a:graphic>
      </p:graphicFrame>
      <p:graphicFrame>
        <p:nvGraphicFramePr>
          <p:cNvPr id="2" name="表格 1"/>
          <p:cNvGraphicFramePr/>
          <p:nvPr/>
        </p:nvGraphicFramePr>
        <p:xfrm>
          <a:off x="1588770" y="3585845"/>
          <a:ext cx="9373235" cy="495300"/>
        </p:xfrm>
        <a:graphic>
          <a:graphicData uri="http://schemas.openxmlformats.org/drawingml/2006/table">
            <a:tbl>
              <a:tblPr firstRow="1" bandRow="1">
                <a:tableStyleId>{5940675A-B579-460E-94D1-54222C63F5DA}</a:tableStyleId>
              </a:tblPr>
              <a:tblGrid>
                <a:gridCol w="793750"/>
                <a:gridCol w="1301750"/>
                <a:gridCol w="1958975"/>
                <a:gridCol w="2349500"/>
                <a:gridCol w="2611437"/>
              </a:tblGrid>
              <a:tr h="4953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SH2022YP034</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住院药品限胃镜、结肠镜检查</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住院当日开具相关药品但无胃镜、结肠镜检查的判定为违规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住院期间收取相关药品但无胃镜、结肠镜检查的判定为违规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bl>
          </a:graphicData>
        </a:graphic>
      </p:graphicFrame>
      <p:graphicFrame>
        <p:nvGraphicFramePr>
          <p:cNvPr id="6" name="表格 5"/>
          <p:cNvGraphicFramePr/>
          <p:nvPr/>
        </p:nvGraphicFramePr>
        <p:xfrm>
          <a:off x="1588770" y="3090545"/>
          <a:ext cx="9373235" cy="495300"/>
        </p:xfrm>
        <a:graphic>
          <a:graphicData uri="http://schemas.openxmlformats.org/drawingml/2006/table">
            <a:tbl>
              <a:tblPr firstRow="1" bandRow="1">
                <a:tableStyleId>{5940675A-B579-460E-94D1-54222C63F5DA}</a:tableStyleId>
              </a:tblPr>
              <a:tblGrid>
                <a:gridCol w="793750"/>
                <a:gridCol w="1301750"/>
                <a:gridCol w="1958975"/>
                <a:gridCol w="2349500"/>
                <a:gridCol w="2611437"/>
              </a:tblGrid>
              <a:tr h="4953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SH2022YP032</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住院药品限胃肠镜检查和腹部影像学检查</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住院当日开具相关药品但无胃肠镜检查和腹部影像学检查的判定为违规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住院期间收取相关药品但无胃肠镜检查和腹部影像学检查的判定为违规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bl>
          </a:graphicData>
        </a:graphic>
      </p:graphicFrame>
      <p:graphicFrame>
        <p:nvGraphicFramePr>
          <p:cNvPr id="13" name="表格 12"/>
          <p:cNvGraphicFramePr/>
          <p:nvPr/>
        </p:nvGraphicFramePr>
        <p:xfrm>
          <a:off x="1588770" y="4081145"/>
          <a:ext cx="9373235" cy="495300"/>
        </p:xfrm>
        <a:graphic>
          <a:graphicData uri="http://schemas.openxmlformats.org/drawingml/2006/table">
            <a:tbl>
              <a:tblPr firstRow="1" bandRow="1">
                <a:tableStyleId>{5940675A-B579-460E-94D1-54222C63F5DA}</a:tableStyleId>
              </a:tblPr>
              <a:tblGrid>
                <a:gridCol w="793750"/>
                <a:gridCol w="1301750"/>
                <a:gridCol w="1958975"/>
                <a:gridCol w="2349500"/>
                <a:gridCol w="2611437"/>
              </a:tblGrid>
              <a:tr h="4953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SH2022YP036</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住院药品限结肠镜检查</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住院当日开具相关药品但无结肠镜检查的判定为违规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住院期间收取相关药品但无结肠镜检查的判定为违规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bl>
          </a:graphicData>
        </a:graphic>
      </p:graphicFrame>
    </p:spTree>
  </p:cSld>
  <p:clrMapOvr>
    <a:masterClrMapping/>
  </p:clrMapOvr>
  <p:transition spd="slow" advTm="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矩形 3"/>
          <p:cNvSpPr/>
          <p:nvPr/>
        </p:nvSpPr>
        <p:spPr>
          <a:xfrm flipH="1" flipV="1">
            <a:off x="8835423" y="-23367"/>
            <a:ext cx="3373510" cy="3229823"/>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 name="connsiteX0-233" fmla="*/ 0 w 3304741"/>
              <a:gd name="connsiteY0-234" fmla="*/ 0 h 3135081"/>
              <a:gd name="connsiteX1-235" fmla="*/ 1204092 w 3304741"/>
              <a:gd name="connsiteY1-236" fmla="*/ 1915297 h 3135081"/>
              <a:gd name="connsiteX2-237" fmla="*/ 3304741 w 3304741"/>
              <a:gd name="connsiteY2-238" fmla="*/ 3135081 h 3135081"/>
              <a:gd name="connsiteX3-239" fmla="*/ 0 w 3304741"/>
              <a:gd name="connsiteY3-240" fmla="*/ 3135081 h 3135081"/>
              <a:gd name="connsiteX4-241" fmla="*/ 0 w 3304741"/>
              <a:gd name="connsiteY4-242" fmla="*/ 0 h 3135081"/>
              <a:gd name="connsiteX0-243" fmla="*/ 0 w 3304741"/>
              <a:gd name="connsiteY0-244" fmla="*/ 0 h 3135081"/>
              <a:gd name="connsiteX1-245" fmla="*/ 1204092 w 3304741"/>
              <a:gd name="connsiteY1-246" fmla="*/ 1915297 h 3135081"/>
              <a:gd name="connsiteX2-247" fmla="*/ 3304741 w 3304741"/>
              <a:gd name="connsiteY2-248" fmla="*/ 3135081 h 3135081"/>
              <a:gd name="connsiteX3-249" fmla="*/ 0 w 3304741"/>
              <a:gd name="connsiteY3-250" fmla="*/ 3135081 h 3135081"/>
              <a:gd name="connsiteX4-251" fmla="*/ 0 w 3304741"/>
              <a:gd name="connsiteY4-252" fmla="*/ 0 h 3135081"/>
              <a:gd name="connsiteX0-253" fmla="*/ 0 w 3304842"/>
              <a:gd name="connsiteY0-254" fmla="*/ 0 h 3135081"/>
              <a:gd name="connsiteX1-255" fmla="*/ 1204092 w 3304842"/>
              <a:gd name="connsiteY1-256" fmla="*/ 1915297 h 3135081"/>
              <a:gd name="connsiteX2-257" fmla="*/ 3304741 w 3304842"/>
              <a:gd name="connsiteY2-258" fmla="*/ 3135081 h 3135081"/>
              <a:gd name="connsiteX3-259" fmla="*/ 0 w 3304842"/>
              <a:gd name="connsiteY3-260" fmla="*/ 3135081 h 3135081"/>
              <a:gd name="connsiteX4-261" fmla="*/ 0 w 3304842"/>
              <a:gd name="connsiteY4-262" fmla="*/ 0 h 3135081"/>
              <a:gd name="connsiteX0-263" fmla="*/ 0 w 3304830"/>
              <a:gd name="connsiteY0-264" fmla="*/ 0 h 3135081"/>
              <a:gd name="connsiteX1-265" fmla="*/ 1052210 w 3304830"/>
              <a:gd name="connsiteY1-266" fmla="*/ 1866533 h 3135081"/>
              <a:gd name="connsiteX2-267" fmla="*/ 3304741 w 3304830"/>
              <a:gd name="connsiteY2-268" fmla="*/ 3135081 h 3135081"/>
              <a:gd name="connsiteX3-269" fmla="*/ 0 w 3304830"/>
              <a:gd name="connsiteY3-270" fmla="*/ 3135081 h 3135081"/>
              <a:gd name="connsiteX4-271" fmla="*/ 0 w 3304830"/>
              <a:gd name="connsiteY4-272" fmla="*/ 0 h 3135081"/>
              <a:gd name="connsiteX0-273" fmla="*/ 0 w 3304825"/>
              <a:gd name="connsiteY0-274" fmla="*/ 0 h 3135081"/>
              <a:gd name="connsiteX1-275" fmla="*/ 1052210 w 3304825"/>
              <a:gd name="connsiteY1-276" fmla="*/ 1866533 h 3135081"/>
              <a:gd name="connsiteX2-277" fmla="*/ 3304741 w 3304825"/>
              <a:gd name="connsiteY2-278" fmla="*/ 3135081 h 3135081"/>
              <a:gd name="connsiteX3-279" fmla="*/ 0 w 3304825"/>
              <a:gd name="connsiteY3-280" fmla="*/ 3135081 h 3135081"/>
              <a:gd name="connsiteX4-281" fmla="*/ 0 w 3304825"/>
              <a:gd name="connsiteY4-282" fmla="*/ 0 h 3135081"/>
              <a:gd name="connsiteX0-283" fmla="*/ 0 w 3304824"/>
              <a:gd name="connsiteY0-284" fmla="*/ 0 h 3135081"/>
              <a:gd name="connsiteX1-285" fmla="*/ 1035334 w 3304824"/>
              <a:gd name="connsiteY1-286" fmla="*/ 1817768 h 3135081"/>
              <a:gd name="connsiteX2-287" fmla="*/ 3304741 w 3304824"/>
              <a:gd name="connsiteY2-288" fmla="*/ 3135081 h 3135081"/>
              <a:gd name="connsiteX3-289" fmla="*/ 0 w 3304824"/>
              <a:gd name="connsiteY3-290" fmla="*/ 3135081 h 3135081"/>
              <a:gd name="connsiteX4-291" fmla="*/ 0 w 3304824"/>
              <a:gd name="connsiteY4-292" fmla="*/ 0 h 3135081"/>
              <a:gd name="connsiteX0-293" fmla="*/ 0 w 3304741"/>
              <a:gd name="connsiteY0-294" fmla="*/ 0 h 3135081"/>
              <a:gd name="connsiteX1-295" fmla="*/ 1035334 w 3304741"/>
              <a:gd name="connsiteY1-296" fmla="*/ 1817768 h 3135081"/>
              <a:gd name="connsiteX2-297" fmla="*/ 3304741 w 3304741"/>
              <a:gd name="connsiteY2-298" fmla="*/ 3135081 h 3135081"/>
              <a:gd name="connsiteX3-299" fmla="*/ 0 w 3304741"/>
              <a:gd name="connsiteY3-300" fmla="*/ 3135081 h 3135081"/>
              <a:gd name="connsiteX4-301" fmla="*/ 0 w 3304741"/>
              <a:gd name="connsiteY4-302" fmla="*/ 0 h 3135081"/>
              <a:gd name="connsiteX0-303" fmla="*/ 0 w 3304741"/>
              <a:gd name="connsiteY0-304" fmla="*/ 0 h 3135081"/>
              <a:gd name="connsiteX1-305" fmla="*/ 1035334 w 3304741"/>
              <a:gd name="connsiteY1-306" fmla="*/ 1817768 h 3135081"/>
              <a:gd name="connsiteX2-307" fmla="*/ 3304741 w 3304741"/>
              <a:gd name="connsiteY2-308" fmla="*/ 3135081 h 3135081"/>
              <a:gd name="connsiteX3-309" fmla="*/ 0 w 3304741"/>
              <a:gd name="connsiteY3-310" fmla="*/ 3135081 h 3135081"/>
              <a:gd name="connsiteX4-311" fmla="*/ 0 w 3304741"/>
              <a:gd name="connsiteY4-312" fmla="*/ 0 h 3135081"/>
              <a:gd name="connsiteX0-313" fmla="*/ 0 w 3304741"/>
              <a:gd name="connsiteY0-314" fmla="*/ 0 h 3135081"/>
              <a:gd name="connsiteX1-315" fmla="*/ 1035334 w 3304741"/>
              <a:gd name="connsiteY1-316" fmla="*/ 1817768 h 3135081"/>
              <a:gd name="connsiteX2-317" fmla="*/ 3304741 w 3304741"/>
              <a:gd name="connsiteY2-318" fmla="*/ 3135081 h 3135081"/>
              <a:gd name="connsiteX3-319" fmla="*/ 0 w 3304741"/>
              <a:gd name="connsiteY3-320" fmla="*/ 3135081 h 3135081"/>
              <a:gd name="connsiteX4-321" fmla="*/ 0 w 3304741"/>
              <a:gd name="connsiteY4-322" fmla="*/ 0 h 3135081"/>
              <a:gd name="connsiteX0-323" fmla="*/ 0 w 3304741"/>
              <a:gd name="connsiteY0-324" fmla="*/ 24983 h 3160064"/>
              <a:gd name="connsiteX1-325" fmla="*/ 1035334 w 3304741"/>
              <a:gd name="connsiteY1-326" fmla="*/ 1842751 h 3160064"/>
              <a:gd name="connsiteX2-327" fmla="*/ 3304741 w 3304741"/>
              <a:gd name="connsiteY2-328" fmla="*/ 3160064 h 3160064"/>
              <a:gd name="connsiteX3-329" fmla="*/ 0 w 3304741"/>
              <a:gd name="connsiteY3-330" fmla="*/ 3160064 h 3160064"/>
              <a:gd name="connsiteX4-331" fmla="*/ 0 w 3304741"/>
              <a:gd name="connsiteY4-332" fmla="*/ 24983 h 3160064"/>
              <a:gd name="connsiteX0-333" fmla="*/ 0 w 3304741"/>
              <a:gd name="connsiteY0-334" fmla="*/ 26087 h 3161168"/>
              <a:gd name="connsiteX1-335" fmla="*/ 1047440 w 3304741"/>
              <a:gd name="connsiteY1-336" fmla="*/ 1759087 h 3161168"/>
              <a:gd name="connsiteX2-337" fmla="*/ 3304741 w 3304741"/>
              <a:gd name="connsiteY2-338" fmla="*/ 3161168 h 3161168"/>
              <a:gd name="connsiteX3-339" fmla="*/ 0 w 3304741"/>
              <a:gd name="connsiteY3-340" fmla="*/ 3161168 h 3161168"/>
              <a:gd name="connsiteX4-341" fmla="*/ 0 w 3304741"/>
              <a:gd name="connsiteY4-342" fmla="*/ 26087 h 3161168"/>
              <a:gd name="connsiteX0-343" fmla="*/ 0 w 3304741"/>
              <a:gd name="connsiteY0-344" fmla="*/ 32188 h 3167269"/>
              <a:gd name="connsiteX1-345" fmla="*/ 1047440 w 3304741"/>
              <a:gd name="connsiteY1-346" fmla="*/ 1765188 h 3167269"/>
              <a:gd name="connsiteX2-347" fmla="*/ 3304741 w 3304741"/>
              <a:gd name="connsiteY2-348" fmla="*/ 3167269 h 3167269"/>
              <a:gd name="connsiteX3-349" fmla="*/ 0 w 3304741"/>
              <a:gd name="connsiteY3-350" fmla="*/ 3167269 h 3167269"/>
              <a:gd name="connsiteX4-351" fmla="*/ 0 w 3304741"/>
              <a:gd name="connsiteY4-352" fmla="*/ 32188 h 3167269"/>
              <a:gd name="connsiteX0-353" fmla="*/ 0 w 3304741"/>
              <a:gd name="connsiteY0-354" fmla="*/ 32188 h 3167269"/>
              <a:gd name="connsiteX1-355" fmla="*/ 1047440 w 3304741"/>
              <a:gd name="connsiteY1-356" fmla="*/ 1765188 h 3167269"/>
              <a:gd name="connsiteX2-357" fmla="*/ 3304741 w 3304741"/>
              <a:gd name="connsiteY2-358" fmla="*/ 3167269 h 3167269"/>
              <a:gd name="connsiteX3-359" fmla="*/ 0 w 3304741"/>
              <a:gd name="connsiteY3-360" fmla="*/ 3167269 h 3167269"/>
              <a:gd name="connsiteX4-361" fmla="*/ 0 w 3304741"/>
              <a:gd name="connsiteY4-362" fmla="*/ 32188 h 3167269"/>
              <a:gd name="connsiteX0-363" fmla="*/ 0 w 3304741"/>
              <a:gd name="connsiteY0-364" fmla="*/ 30154 h 3165235"/>
              <a:gd name="connsiteX1-365" fmla="*/ 1047440 w 3304741"/>
              <a:gd name="connsiteY1-366" fmla="*/ 1763154 h 3165235"/>
              <a:gd name="connsiteX2-367" fmla="*/ 3304741 w 3304741"/>
              <a:gd name="connsiteY2-368" fmla="*/ 3165235 h 3165235"/>
              <a:gd name="connsiteX3-369" fmla="*/ 0 w 3304741"/>
              <a:gd name="connsiteY3-370" fmla="*/ 3165235 h 3165235"/>
              <a:gd name="connsiteX4-371" fmla="*/ 0 w 3304741"/>
              <a:gd name="connsiteY4-372" fmla="*/ 30154 h 3165235"/>
              <a:gd name="connsiteX0-373" fmla="*/ 0 w 3304741"/>
              <a:gd name="connsiteY0-374" fmla="*/ 30154 h 3165235"/>
              <a:gd name="connsiteX1-375" fmla="*/ 1047440 w 3304741"/>
              <a:gd name="connsiteY1-376" fmla="*/ 1763154 h 3165235"/>
              <a:gd name="connsiteX2-377" fmla="*/ 3304741 w 3304741"/>
              <a:gd name="connsiteY2-378" fmla="*/ 3165235 h 3165235"/>
              <a:gd name="connsiteX3-379" fmla="*/ 0 w 3304741"/>
              <a:gd name="connsiteY3-380" fmla="*/ 3165235 h 3165235"/>
              <a:gd name="connsiteX4-381" fmla="*/ 0 w 3304741"/>
              <a:gd name="connsiteY4-382" fmla="*/ 30154 h 31652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741" h="3165235">
                <a:moveTo>
                  <a:pt x="0" y="30154"/>
                </a:moveTo>
                <a:cubicBezTo>
                  <a:pt x="754241" y="-227691"/>
                  <a:pt x="62208" y="1238122"/>
                  <a:pt x="1047440" y="1763154"/>
                </a:cubicBezTo>
                <a:cubicBezTo>
                  <a:pt x="2032672" y="2288186"/>
                  <a:pt x="2843559" y="1808554"/>
                  <a:pt x="3304741" y="3165235"/>
                </a:cubicBezTo>
                <a:lnTo>
                  <a:pt x="0" y="3165235"/>
                </a:lnTo>
                <a:lnTo>
                  <a:pt x="0" y="30154"/>
                </a:lnTo>
                <a:close/>
              </a:path>
            </a:pathLst>
          </a:custGeom>
          <a:solidFill>
            <a:schemeClr val="bg1"/>
          </a:solidFill>
          <a:ln w="38100">
            <a:solidFill>
              <a:schemeClr val="tx1">
                <a:lumMod val="85000"/>
                <a:lumOff val="1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9" name="矩形 3"/>
          <p:cNvSpPr/>
          <p:nvPr/>
        </p:nvSpPr>
        <p:spPr>
          <a:xfrm>
            <a:off x="-42557" y="3736317"/>
            <a:ext cx="3304741" cy="3135081"/>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741" h="3135081">
                <a:moveTo>
                  <a:pt x="0" y="0"/>
                </a:moveTo>
                <a:cubicBezTo>
                  <a:pt x="381914" y="239487"/>
                  <a:pt x="332027" y="1775844"/>
                  <a:pt x="1204092" y="1915297"/>
                </a:cubicBezTo>
                <a:cubicBezTo>
                  <a:pt x="2076157" y="2054750"/>
                  <a:pt x="3190325" y="2542546"/>
                  <a:pt x="3304741" y="3135081"/>
                </a:cubicBezTo>
                <a:lnTo>
                  <a:pt x="0" y="3135081"/>
                </a:lnTo>
                <a:lnTo>
                  <a:pt x="0" y="0"/>
                </a:lnTo>
                <a:close/>
              </a:path>
            </a:pathLst>
          </a:custGeom>
          <a:solidFill>
            <a:schemeClr val="bg1"/>
          </a:solidFill>
          <a:ln w="38100">
            <a:solidFill>
              <a:schemeClr val="tx1">
                <a:lumMod val="85000"/>
                <a:lumOff val="1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0" name="矩形 3"/>
          <p:cNvSpPr/>
          <p:nvPr/>
        </p:nvSpPr>
        <p:spPr>
          <a:xfrm>
            <a:off x="-24713" y="4722842"/>
            <a:ext cx="2260334" cy="2144227"/>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 name="connsiteX0-233" fmla="*/ 0 w 3304741"/>
              <a:gd name="connsiteY0-234" fmla="*/ 0 h 3135081"/>
              <a:gd name="connsiteX1-235" fmla="*/ 1204092 w 3304741"/>
              <a:gd name="connsiteY1-236" fmla="*/ 1915297 h 3135081"/>
              <a:gd name="connsiteX2-237" fmla="*/ 3304741 w 3304741"/>
              <a:gd name="connsiteY2-238" fmla="*/ 3135081 h 3135081"/>
              <a:gd name="connsiteX3-239" fmla="*/ 0 w 3304741"/>
              <a:gd name="connsiteY3-240" fmla="*/ 3135081 h 3135081"/>
              <a:gd name="connsiteX4-241" fmla="*/ 0 w 3304741"/>
              <a:gd name="connsiteY4-242" fmla="*/ 0 h 3135081"/>
              <a:gd name="connsiteX0-243" fmla="*/ 0 w 3304741"/>
              <a:gd name="connsiteY0-244" fmla="*/ 0 h 3135081"/>
              <a:gd name="connsiteX1-245" fmla="*/ 1204092 w 3304741"/>
              <a:gd name="connsiteY1-246" fmla="*/ 1915297 h 3135081"/>
              <a:gd name="connsiteX2-247" fmla="*/ 3304741 w 3304741"/>
              <a:gd name="connsiteY2-248" fmla="*/ 3135081 h 3135081"/>
              <a:gd name="connsiteX3-249" fmla="*/ 0 w 3304741"/>
              <a:gd name="connsiteY3-250" fmla="*/ 3135081 h 3135081"/>
              <a:gd name="connsiteX4-251" fmla="*/ 0 w 3304741"/>
              <a:gd name="connsiteY4-252" fmla="*/ 0 h 3135081"/>
              <a:gd name="connsiteX0-253" fmla="*/ 0 w 3304842"/>
              <a:gd name="connsiteY0-254" fmla="*/ 0 h 3135081"/>
              <a:gd name="connsiteX1-255" fmla="*/ 1204092 w 3304842"/>
              <a:gd name="connsiteY1-256" fmla="*/ 1915297 h 3135081"/>
              <a:gd name="connsiteX2-257" fmla="*/ 3304741 w 3304842"/>
              <a:gd name="connsiteY2-258" fmla="*/ 3135081 h 3135081"/>
              <a:gd name="connsiteX3-259" fmla="*/ 0 w 3304842"/>
              <a:gd name="connsiteY3-260" fmla="*/ 3135081 h 3135081"/>
              <a:gd name="connsiteX4-261" fmla="*/ 0 w 3304842"/>
              <a:gd name="connsiteY4-262" fmla="*/ 0 h 31350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842" h="3135081">
                <a:moveTo>
                  <a:pt x="0" y="0"/>
                </a:moveTo>
                <a:cubicBezTo>
                  <a:pt x="454182" y="40752"/>
                  <a:pt x="151357" y="1884244"/>
                  <a:pt x="1204092" y="1915297"/>
                </a:cubicBezTo>
                <a:cubicBezTo>
                  <a:pt x="2256827" y="1946350"/>
                  <a:pt x="3316793" y="2470279"/>
                  <a:pt x="3304741" y="3135081"/>
                </a:cubicBezTo>
                <a:lnTo>
                  <a:pt x="0" y="3135081"/>
                </a:lnTo>
                <a:lnTo>
                  <a:pt x="0" y="0"/>
                </a:lnTo>
                <a:close/>
              </a:path>
            </a:pathLst>
          </a:custGeom>
          <a:solidFill>
            <a:srgbClr val="F1A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1" name="矩形 3"/>
          <p:cNvSpPr/>
          <p:nvPr/>
        </p:nvSpPr>
        <p:spPr>
          <a:xfrm flipH="1" flipV="1">
            <a:off x="9772238" y="-10763"/>
            <a:ext cx="2419762" cy="2383260"/>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 name="connsiteX0-233" fmla="*/ 0 w 3304741"/>
              <a:gd name="connsiteY0-234" fmla="*/ 0 h 3135081"/>
              <a:gd name="connsiteX1-235" fmla="*/ 1204092 w 3304741"/>
              <a:gd name="connsiteY1-236" fmla="*/ 1915297 h 3135081"/>
              <a:gd name="connsiteX2-237" fmla="*/ 3304741 w 3304741"/>
              <a:gd name="connsiteY2-238" fmla="*/ 3135081 h 3135081"/>
              <a:gd name="connsiteX3-239" fmla="*/ 0 w 3304741"/>
              <a:gd name="connsiteY3-240" fmla="*/ 3135081 h 3135081"/>
              <a:gd name="connsiteX4-241" fmla="*/ 0 w 3304741"/>
              <a:gd name="connsiteY4-242" fmla="*/ 0 h 3135081"/>
              <a:gd name="connsiteX0-243" fmla="*/ 0 w 3304741"/>
              <a:gd name="connsiteY0-244" fmla="*/ 0 h 3135081"/>
              <a:gd name="connsiteX1-245" fmla="*/ 1204092 w 3304741"/>
              <a:gd name="connsiteY1-246" fmla="*/ 1915297 h 3135081"/>
              <a:gd name="connsiteX2-247" fmla="*/ 3304741 w 3304741"/>
              <a:gd name="connsiteY2-248" fmla="*/ 3135081 h 3135081"/>
              <a:gd name="connsiteX3-249" fmla="*/ 0 w 3304741"/>
              <a:gd name="connsiteY3-250" fmla="*/ 3135081 h 3135081"/>
              <a:gd name="connsiteX4-251" fmla="*/ 0 w 3304741"/>
              <a:gd name="connsiteY4-252" fmla="*/ 0 h 3135081"/>
              <a:gd name="connsiteX0-253" fmla="*/ 0 w 3304842"/>
              <a:gd name="connsiteY0-254" fmla="*/ 0 h 3135081"/>
              <a:gd name="connsiteX1-255" fmla="*/ 1204092 w 3304842"/>
              <a:gd name="connsiteY1-256" fmla="*/ 1915297 h 3135081"/>
              <a:gd name="connsiteX2-257" fmla="*/ 3304741 w 3304842"/>
              <a:gd name="connsiteY2-258" fmla="*/ 3135081 h 3135081"/>
              <a:gd name="connsiteX3-259" fmla="*/ 0 w 3304842"/>
              <a:gd name="connsiteY3-260" fmla="*/ 3135081 h 3135081"/>
              <a:gd name="connsiteX4-261" fmla="*/ 0 w 3304842"/>
              <a:gd name="connsiteY4-262" fmla="*/ 0 h 3135081"/>
              <a:gd name="connsiteX0-263" fmla="*/ 0 w 3304830"/>
              <a:gd name="connsiteY0-264" fmla="*/ 0 h 3135081"/>
              <a:gd name="connsiteX1-265" fmla="*/ 1052210 w 3304830"/>
              <a:gd name="connsiteY1-266" fmla="*/ 1866533 h 3135081"/>
              <a:gd name="connsiteX2-267" fmla="*/ 3304741 w 3304830"/>
              <a:gd name="connsiteY2-268" fmla="*/ 3135081 h 3135081"/>
              <a:gd name="connsiteX3-269" fmla="*/ 0 w 3304830"/>
              <a:gd name="connsiteY3-270" fmla="*/ 3135081 h 3135081"/>
              <a:gd name="connsiteX4-271" fmla="*/ 0 w 3304830"/>
              <a:gd name="connsiteY4-272" fmla="*/ 0 h 3135081"/>
              <a:gd name="connsiteX0-273" fmla="*/ 0 w 3304825"/>
              <a:gd name="connsiteY0-274" fmla="*/ 0 h 3135081"/>
              <a:gd name="connsiteX1-275" fmla="*/ 1052210 w 3304825"/>
              <a:gd name="connsiteY1-276" fmla="*/ 1866533 h 3135081"/>
              <a:gd name="connsiteX2-277" fmla="*/ 3304741 w 3304825"/>
              <a:gd name="connsiteY2-278" fmla="*/ 3135081 h 3135081"/>
              <a:gd name="connsiteX3-279" fmla="*/ 0 w 3304825"/>
              <a:gd name="connsiteY3-280" fmla="*/ 3135081 h 3135081"/>
              <a:gd name="connsiteX4-281" fmla="*/ 0 w 3304825"/>
              <a:gd name="connsiteY4-282" fmla="*/ 0 h 3135081"/>
              <a:gd name="connsiteX0-283" fmla="*/ 0 w 3304824"/>
              <a:gd name="connsiteY0-284" fmla="*/ 0 h 3135081"/>
              <a:gd name="connsiteX1-285" fmla="*/ 1035334 w 3304824"/>
              <a:gd name="connsiteY1-286" fmla="*/ 1817768 h 3135081"/>
              <a:gd name="connsiteX2-287" fmla="*/ 3304741 w 3304824"/>
              <a:gd name="connsiteY2-288" fmla="*/ 3135081 h 3135081"/>
              <a:gd name="connsiteX3-289" fmla="*/ 0 w 3304824"/>
              <a:gd name="connsiteY3-290" fmla="*/ 3135081 h 3135081"/>
              <a:gd name="connsiteX4-291" fmla="*/ 0 w 3304824"/>
              <a:gd name="connsiteY4-292" fmla="*/ 0 h 3135081"/>
              <a:gd name="connsiteX0-293" fmla="*/ 0 w 3304741"/>
              <a:gd name="connsiteY0-294" fmla="*/ 0 h 3135081"/>
              <a:gd name="connsiteX1-295" fmla="*/ 1035334 w 3304741"/>
              <a:gd name="connsiteY1-296" fmla="*/ 1817768 h 3135081"/>
              <a:gd name="connsiteX2-297" fmla="*/ 3304741 w 3304741"/>
              <a:gd name="connsiteY2-298" fmla="*/ 3135081 h 3135081"/>
              <a:gd name="connsiteX3-299" fmla="*/ 0 w 3304741"/>
              <a:gd name="connsiteY3-300" fmla="*/ 3135081 h 3135081"/>
              <a:gd name="connsiteX4-301" fmla="*/ 0 w 3304741"/>
              <a:gd name="connsiteY4-302" fmla="*/ 0 h 3135081"/>
              <a:gd name="connsiteX0-303" fmla="*/ 0 w 3304741"/>
              <a:gd name="connsiteY0-304" fmla="*/ 0 h 3135081"/>
              <a:gd name="connsiteX1-305" fmla="*/ 1035334 w 3304741"/>
              <a:gd name="connsiteY1-306" fmla="*/ 1817768 h 3135081"/>
              <a:gd name="connsiteX2-307" fmla="*/ 3304741 w 3304741"/>
              <a:gd name="connsiteY2-308" fmla="*/ 3135081 h 3135081"/>
              <a:gd name="connsiteX3-309" fmla="*/ 0 w 3304741"/>
              <a:gd name="connsiteY3-310" fmla="*/ 3135081 h 3135081"/>
              <a:gd name="connsiteX4-311" fmla="*/ 0 w 3304741"/>
              <a:gd name="connsiteY4-312" fmla="*/ 0 h 3135081"/>
              <a:gd name="connsiteX0-313" fmla="*/ 0 w 3304741"/>
              <a:gd name="connsiteY0-314" fmla="*/ 0 h 3135081"/>
              <a:gd name="connsiteX1-315" fmla="*/ 1035334 w 3304741"/>
              <a:gd name="connsiteY1-316" fmla="*/ 1817768 h 3135081"/>
              <a:gd name="connsiteX2-317" fmla="*/ 3304741 w 3304741"/>
              <a:gd name="connsiteY2-318" fmla="*/ 3135081 h 3135081"/>
              <a:gd name="connsiteX3-319" fmla="*/ 0 w 3304741"/>
              <a:gd name="connsiteY3-320" fmla="*/ 3135081 h 3135081"/>
              <a:gd name="connsiteX4-321" fmla="*/ 0 w 3304741"/>
              <a:gd name="connsiteY4-322" fmla="*/ 0 h 31350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741" h="3135081">
                <a:moveTo>
                  <a:pt x="0" y="0"/>
                </a:moveTo>
                <a:cubicBezTo>
                  <a:pt x="487933" y="57007"/>
                  <a:pt x="50103" y="1559148"/>
                  <a:pt x="1035334" y="1817768"/>
                </a:cubicBezTo>
                <a:cubicBezTo>
                  <a:pt x="2020565" y="2076388"/>
                  <a:pt x="3013027" y="2226458"/>
                  <a:pt x="3304741" y="3135081"/>
                </a:cubicBezTo>
                <a:lnTo>
                  <a:pt x="0" y="3135081"/>
                </a:lnTo>
                <a:lnTo>
                  <a:pt x="0" y="0"/>
                </a:lnTo>
                <a:close/>
              </a:path>
            </a:pathLst>
          </a:custGeom>
          <a:solidFill>
            <a:srgbClr val="E4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8" name="椭圆 17"/>
          <p:cNvSpPr/>
          <p:nvPr/>
        </p:nvSpPr>
        <p:spPr>
          <a:xfrm>
            <a:off x="819350" y="4744519"/>
            <a:ext cx="329308" cy="329308"/>
          </a:xfrm>
          <a:prstGeom prst="ellipse">
            <a:avLst/>
          </a:prstGeom>
          <a:solidFill>
            <a:srgbClr val="E4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9" name="椭圆 18"/>
          <p:cNvSpPr/>
          <p:nvPr/>
        </p:nvSpPr>
        <p:spPr>
          <a:xfrm>
            <a:off x="10817465" y="1633764"/>
            <a:ext cx="329308" cy="329308"/>
          </a:xfrm>
          <a:prstGeom prst="ellipse">
            <a:avLst/>
          </a:prstGeom>
          <a:solidFill>
            <a:srgbClr val="F1A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pic>
        <p:nvPicPr>
          <p:cNvPr id="4" name="图片 3" descr="5bda8c07c64d1"/>
          <p:cNvPicPr>
            <a:picLocks noChangeAspect="1"/>
          </p:cNvPicPr>
          <p:nvPr/>
        </p:nvPicPr>
        <p:blipFill>
          <a:blip r:embed="rId1"/>
          <a:stretch>
            <a:fillRect/>
          </a:stretch>
        </p:blipFill>
        <p:spPr>
          <a:xfrm>
            <a:off x="603250" y="870585"/>
            <a:ext cx="329565" cy="335915"/>
          </a:xfrm>
          <a:prstGeom prst="rect">
            <a:avLst/>
          </a:prstGeom>
        </p:spPr>
      </p:pic>
      <p:sp>
        <p:nvSpPr>
          <p:cNvPr id="2" name="文本框 1"/>
          <p:cNvSpPr txBox="1"/>
          <p:nvPr/>
        </p:nvSpPr>
        <p:spPr>
          <a:xfrm>
            <a:off x="1048385" y="815975"/>
            <a:ext cx="10890885" cy="445135"/>
          </a:xfrm>
          <a:prstGeom prst="rect">
            <a:avLst/>
          </a:prstGeom>
          <a:noFill/>
        </p:spPr>
        <p:txBody>
          <a:bodyPr wrap="square" rtlCol="0" anchor="t">
            <a:spAutoFit/>
          </a:bodyPr>
          <a:p>
            <a:r>
              <a:rPr lang="zh-CN" altLang="en-US" sz="2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下列规则中部分项目由按天判定违规，调整为按住院期间判定违规</a:t>
            </a:r>
            <a:endParaRPr lang="zh-CN" altLang="en-US" sz="2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aphicFrame>
        <p:nvGraphicFramePr>
          <p:cNvPr id="12" name="表格 11"/>
          <p:cNvGraphicFramePr/>
          <p:nvPr/>
        </p:nvGraphicFramePr>
        <p:xfrm>
          <a:off x="1597025" y="1824990"/>
          <a:ext cx="9015412" cy="387350"/>
        </p:xfrm>
        <a:graphic>
          <a:graphicData uri="http://schemas.openxmlformats.org/drawingml/2006/table">
            <a:tbl>
              <a:tblPr firstRow="1" bandRow="1">
                <a:tableStyleId>{5940675A-B579-460E-94D1-54222C63F5DA}</a:tableStyleId>
              </a:tblPr>
              <a:tblGrid>
                <a:gridCol w="793750"/>
                <a:gridCol w="1301750"/>
                <a:gridCol w="1958975"/>
                <a:gridCol w="2349500"/>
                <a:gridCol w="2611437"/>
              </a:tblGrid>
              <a:tr h="387350">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规则编码</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规则名称</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适用范围</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调整前规则内涵</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调整后规则内涵</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bl>
          </a:graphicData>
        </a:graphic>
      </p:graphicFrame>
      <p:graphicFrame>
        <p:nvGraphicFramePr>
          <p:cNvPr id="3" name="表格 2"/>
          <p:cNvGraphicFramePr/>
          <p:nvPr/>
        </p:nvGraphicFramePr>
        <p:xfrm>
          <a:off x="1597025" y="2212340"/>
          <a:ext cx="9373235" cy="355600"/>
        </p:xfrm>
        <a:graphic>
          <a:graphicData uri="http://schemas.openxmlformats.org/drawingml/2006/table">
            <a:tbl>
              <a:tblPr firstRow="1" bandRow="1">
                <a:tableStyleId>{5940675A-B579-460E-94D1-54222C63F5DA}</a:tableStyleId>
              </a:tblPr>
              <a:tblGrid>
                <a:gridCol w="793750"/>
                <a:gridCol w="1301750"/>
                <a:gridCol w="1958975"/>
                <a:gridCol w="2349500"/>
                <a:gridCol w="2611437"/>
              </a:tblGrid>
              <a:tr h="3556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SH2022ZL015</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不规范住院诊疗超次数</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“气压治疗”住院单日不超过4次</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住院期间“气压治疗”不超过（住院天数+1）*4次</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bl>
          </a:graphicData>
        </a:graphic>
      </p:graphicFrame>
      <p:graphicFrame>
        <p:nvGraphicFramePr>
          <p:cNvPr id="5" name="表格 4"/>
          <p:cNvGraphicFramePr/>
          <p:nvPr/>
        </p:nvGraphicFramePr>
        <p:xfrm>
          <a:off x="1597025" y="2566988"/>
          <a:ext cx="9373235" cy="2755900"/>
        </p:xfrm>
        <a:graphic>
          <a:graphicData uri="http://schemas.openxmlformats.org/drawingml/2006/table">
            <a:tbl>
              <a:tblPr firstRow="1" bandRow="1">
                <a:tableStyleId>{5940675A-B579-460E-94D1-54222C63F5DA}</a:tableStyleId>
              </a:tblPr>
              <a:tblGrid>
                <a:gridCol w="793750"/>
                <a:gridCol w="1301750"/>
                <a:gridCol w="1958975"/>
                <a:gridCol w="2349500"/>
                <a:gridCol w="2611437"/>
              </a:tblGrid>
              <a:tr h="0">
                <a:tc rowSpan="6">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SH2022ZL013</a:t>
                      </a:r>
                      <a:endParaRPr 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endParaRPr 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6">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不规范住院检查超费用</a:t>
                      </a:r>
                      <a:endParaRPr 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endParaRPr 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住院单日收“穿刺组织活检检查与诊断增加蜡块加收”费用最多不超过90元</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“穿刺组织活检检查与诊断增加蜡块加收”住院期间不超过90元的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495300">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住院单日收“内镜组织活检检查与诊断增加蜡块加收”费用最多不超过90元</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“内镜组织活检检查与诊断增加蜡块加收”住院期间不超过90元</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571500">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住院单日收“局部切除组织活检检查与诊断增加蜡块加收”费用最多不超过90元</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“局部切除组织活检检查与诊断增加蜡块加收”住院期间不超过（局部切除组织活检检查与诊断数量*90）元</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495300">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住院单日收“手术标本检查与诊断增加蜡块加收”费用最多不超过90元</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“手术标本检查与诊断增加蜡块加收”住院期间不超过90元</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647700">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住院单日收“截肢标本病理检查与诊断增加蜡块加收”费用最多不超过90元</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“截肢标本病理检查与诊断增加蜡块加收”住院期间不超过（截肢标本病理检查与诊断数量*90）元</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495300">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住院单日收“手术肿瘤标本检查与诊断增加蜡块加收”费用最多不超过415元</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“手术肿瘤标本检查与诊断增加蜡块加收”住院期间不超过415元</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bl>
          </a:graphicData>
        </a:graphic>
      </p:graphicFrame>
    </p:spTree>
  </p:cSld>
  <p:clrMapOvr>
    <a:masterClrMapping/>
  </p:clrMapOvr>
  <p:transition spd="slow" advTm="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3"/>
          <p:cNvSpPr/>
          <p:nvPr/>
        </p:nvSpPr>
        <p:spPr>
          <a:xfrm flipH="1" flipV="1">
            <a:off x="8835423" y="-23367"/>
            <a:ext cx="3373510" cy="3229823"/>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 name="connsiteX0-233" fmla="*/ 0 w 3304741"/>
              <a:gd name="connsiteY0-234" fmla="*/ 0 h 3135081"/>
              <a:gd name="connsiteX1-235" fmla="*/ 1204092 w 3304741"/>
              <a:gd name="connsiteY1-236" fmla="*/ 1915297 h 3135081"/>
              <a:gd name="connsiteX2-237" fmla="*/ 3304741 w 3304741"/>
              <a:gd name="connsiteY2-238" fmla="*/ 3135081 h 3135081"/>
              <a:gd name="connsiteX3-239" fmla="*/ 0 w 3304741"/>
              <a:gd name="connsiteY3-240" fmla="*/ 3135081 h 3135081"/>
              <a:gd name="connsiteX4-241" fmla="*/ 0 w 3304741"/>
              <a:gd name="connsiteY4-242" fmla="*/ 0 h 3135081"/>
              <a:gd name="connsiteX0-243" fmla="*/ 0 w 3304741"/>
              <a:gd name="connsiteY0-244" fmla="*/ 0 h 3135081"/>
              <a:gd name="connsiteX1-245" fmla="*/ 1204092 w 3304741"/>
              <a:gd name="connsiteY1-246" fmla="*/ 1915297 h 3135081"/>
              <a:gd name="connsiteX2-247" fmla="*/ 3304741 w 3304741"/>
              <a:gd name="connsiteY2-248" fmla="*/ 3135081 h 3135081"/>
              <a:gd name="connsiteX3-249" fmla="*/ 0 w 3304741"/>
              <a:gd name="connsiteY3-250" fmla="*/ 3135081 h 3135081"/>
              <a:gd name="connsiteX4-251" fmla="*/ 0 w 3304741"/>
              <a:gd name="connsiteY4-252" fmla="*/ 0 h 3135081"/>
              <a:gd name="connsiteX0-253" fmla="*/ 0 w 3304842"/>
              <a:gd name="connsiteY0-254" fmla="*/ 0 h 3135081"/>
              <a:gd name="connsiteX1-255" fmla="*/ 1204092 w 3304842"/>
              <a:gd name="connsiteY1-256" fmla="*/ 1915297 h 3135081"/>
              <a:gd name="connsiteX2-257" fmla="*/ 3304741 w 3304842"/>
              <a:gd name="connsiteY2-258" fmla="*/ 3135081 h 3135081"/>
              <a:gd name="connsiteX3-259" fmla="*/ 0 w 3304842"/>
              <a:gd name="connsiteY3-260" fmla="*/ 3135081 h 3135081"/>
              <a:gd name="connsiteX4-261" fmla="*/ 0 w 3304842"/>
              <a:gd name="connsiteY4-262" fmla="*/ 0 h 3135081"/>
              <a:gd name="connsiteX0-263" fmla="*/ 0 w 3304830"/>
              <a:gd name="connsiteY0-264" fmla="*/ 0 h 3135081"/>
              <a:gd name="connsiteX1-265" fmla="*/ 1052210 w 3304830"/>
              <a:gd name="connsiteY1-266" fmla="*/ 1866533 h 3135081"/>
              <a:gd name="connsiteX2-267" fmla="*/ 3304741 w 3304830"/>
              <a:gd name="connsiteY2-268" fmla="*/ 3135081 h 3135081"/>
              <a:gd name="connsiteX3-269" fmla="*/ 0 w 3304830"/>
              <a:gd name="connsiteY3-270" fmla="*/ 3135081 h 3135081"/>
              <a:gd name="connsiteX4-271" fmla="*/ 0 w 3304830"/>
              <a:gd name="connsiteY4-272" fmla="*/ 0 h 3135081"/>
              <a:gd name="connsiteX0-273" fmla="*/ 0 w 3304825"/>
              <a:gd name="connsiteY0-274" fmla="*/ 0 h 3135081"/>
              <a:gd name="connsiteX1-275" fmla="*/ 1052210 w 3304825"/>
              <a:gd name="connsiteY1-276" fmla="*/ 1866533 h 3135081"/>
              <a:gd name="connsiteX2-277" fmla="*/ 3304741 w 3304825"/>
              <a:gd name="connsiteY2-278" fmla="*/ 3135081 h 3135081"/>
              <a:gd name="connsiteX3-279" fmla="*/ 0 w 3304825"/>
              <a:gd name="connsiteY3-280" fmla="*/ 3135081 h 3135081"/>
              <a:gd name="connsiteX4-281" fmla="*/ 0 w 3304825"/>
              <a:gd name="connsiteY4-282" fmla="*/ 0 h 3135081"/>
              <a:gd name="connsiteX0-283" fmla="*/ 0 w 3304824"/>
              <a:gd name="connsiteY0-284" fmla="*/ 0 h 3135081"/>
              <a:gd name="connsiteX1-285" fmla="*/ 1035334 w 3304824"/>
              <a:gd name="connsiteY1-286" fmla="*/ 1817768 h 3135081"/>
              <a:gd name="connsiteX2-287" fmla="*/ 3304741 w 3304824"/>
              <a:gd name="connsiteY2-288" fmla="*/ 3135081 h 3135081"/>
              <a:gd name="connsiteX3-289" fmla="*/ 0 w 3304824"/>
              <a:gd name="connsiteY3-290" fmla="*/ 3135081 h 3135081"/>
              <a:gd name="connsiteX4-291" fmla="*/ 0 w 3304824"/>
              <a:gd name="connsiteY4-292" fmla="*/ 0 h 3135081"/>
              <a:gd name="connsiteX0-293" fmla="*/ 0 w 3304741"/>
              <a:gd name="connsiteY0-294" fmla="*/ 0 h 3135081"/>
              <a:gd name="connsiteX1-295" fmla="*/ 1035334 w 3304741"/>
              <a:gd name="connsiteY1-296" fmla="*/ 1817768 h 3135081"/>
              <a:gd name="connsiteX2-297" fmla="*/ 3304741 w 3304741"/>
              <a:gd name="connsiteY2-298" fmla="*/ 3135081 h 3135081"/>
              <a:gd name="connsiteX3-299" fmla="*/ 0 w 3304741"/>
              <a:gd name="connsiteY3-300" fmla="*/ 3135081 h 3135081"/>
              <a:gd name="connsiteX4-301" fmla="*/ 0 w 3304741"/>
              <a:gd name="connsiteY4-302" fmla="*/ 0 h 3135081"/>
              <a:gd name="connsiteX0-303" fmla="*/ 0 w 3304741"/>
              <a:gd name="connsiteY0-304" fmla="*/ 0 h 3135081"/>
              <a:gd name="connsiteX1-305" fmla="*/ 1035334 w 3304741"/>
              <a:gd name="connsiteY1-306" fmla="*/ 1817768 h 3135081"/>
              <a:gd name="connsiteX2-307" fmla="*/ 3304741 w 3304741"/>
              <a:gd name="connsiteY2-308" fmla="*/ 3135081 h 3135081"/>
              <a:gd name="connsiteX3-309" fmla="*/ 0 w 3304741"/>
              <a:gd name="connsiteY3-310" fmla="*/ 3135081 h 3135081"/>
              <a:gd name="connsiteX4-311" fmla="*/ 0 w 3304741"/>
              <a:gd name="connsiteY4-312" fmla="*/ 0 h 3135081"/>
              <a:gd name="connsiteX0-313" fmla="*/ 0 w 3304741"/>
              <a:gd name="connsiteY0-314" fmla="*/ 0 h 3135081"/>
              <a:gd name="connsiteX1-315" fmla="*/ 1035334 w 3304741"/>
              <a:gd name="connsiteY1-316" fmla="*/ 1817768 h 3135081"/>
              <a:gd name="connsiteX2-317" fmla="*/ 3304741 w 3304741"/>
              <a:gd name="connsiteY2-318" fmla="*/ 3135081 h 3135081"/>
              <a:gd name="connsiteX3-319" fmla="*/ 0 w 3304741"/>
              <a:gd name="connsiteY3-320" fmla="*/ 3135081 h 3135081"/>
              <a:gd name="connsiteX4-321" fmla="*/ 0 w 3304741"/>
              <a:gd name="connsiteY4-322" fmla="*/ 0 h 3135081"/>
              <a:gd name="connsiteX0-323" fmla="*/ 0 w 3304741"/>
              <a:gd name="connsiteY0-324" fmla="*/ 24983 h 3160064"/>
              <a:gd name="connsiteX1-325" fmla="*/ 1035334 w 3304741"/>
              <a:gd name="connsiteY1-326" fmla="*/ 1842751 h 3160064"/>
              <a:gd name="connsiteX2-327" fmla="*/ 3304741 w 3304741"/>
              <a:gd name="connsiteY2-328" fmla="*/ 3160064 h 3160064"/>
              <a:gd name="connsiteX3-329" fmla="*/ 0 w 3304741"/>
              <a:gd name="connsiteY3-330" fmla="*/ 3160064 h 3160064"/>
              <a:gd name="connsiteX4-331" fmla="*/ 0 w 3304741"/>
              <a:gd name="connsiteY4-332" fmla="*/ 24983 h 3160064"/>
              <a:gd name="connsiteX0-333" fmla="*/ 0 w 3304741"/>
              <a:gd name="connsiteY0-334" fmla="*/ 26087 h 3161168"/>
              <a:gd name="connsiteX1-335" fmla="*/ 1047440 w 3304741"/>
              <a:gd name="connsiteY1-336" fmla="*/ 1759087 h 3161168"/>
              <a:gd name="connsiteX2-337" fmla="*/ 3304741 w 3304741"/>
              <a:gd name="connsiteY2-338" fmla="*/ 3161168 h 3161168"/>
              <a:gd name="connsiteX3-339" fmla="*/ 0 w 3304741"/>
              <a:gd name="connsiteY3-340" fmla="*/ 3161168 h 3161168"/>
              <a:gd name="connsiteX4-341" fmla="*/ 0 w 3304741"/>
              <a:gd name="connsiteY4-342" fmla="*/ 26087 h 3161168"/>
              <a:gd name="connsiteX0-343" fmla="*/ 0 w 3304741"/>
              <a:gd name="connsiteY0-344" fmla="*/ 32188 h 3167269"/>
              <a:gd name="connsiteX1-345" fmla="*/ 1047440 w 3304741"/>
              <a:gd name="connsiteY1-346" fmla="*/ 1765188 h 3167269"/>
              <a:gd name="connsiteX2-347" fmla="*/ 3304741 w 3304741"/>
              <a:gd name="connsiteY2-348" fmla="*/ 3167269 h 3167269"/>
              <a:gd name="connsiteX3-349" fmla="*/ 0 w 3304741"/>
              <a:gd name="connsiteY3-350" fmla="*/ 3167269 h 3167269"/>
              <a:gd name="connsiteX4-351" fmla="*/ 0 w 3304741"/>
              <a:gd name="connsiteY4-352" fmla="*/ 32188 h 3167269"/>
              <a:gd name="connsiteX0-353" fmla="*/ 0 w 3304741"/>
              <a:gd name="connsiteY0-354" fmla="*/ 32188 h 3167269"/>
              <a:gd name="connsiteX1-355" fmla="*/ 1047440 w 3304741"/>
              <a:gd name="connsiteY1-356" fmla="*/ 1765188 h 3167269"/>
              <a:gd name="connsiteX2-357" fmla="*/ 3304741 w 3304741"/>
              <a:gd name="connsiteY2-358" fmla="*/ 3167269 h 3167269"/>
              <a:gd name="connsiteX3-359" fmla="*/ 0 w 3304741"/>
              <a:gd name="connsiteY3-360" fmla="*/ 3167269 h 3167269"/>
              <a:gd name="connsiteX4-361" fmla="*/ 0 w 3304741"/>
              <a:gd name="connsiteY4-362" fmla="*/ 32188 h 3167269"/>
              <a:gd name="connsiteX0-363" fmla="*/ 0 w 3304741"/>
              <a:gd name="connsiteY0-364" fmla="*/ 30154 h 3165235"/>
              <a:gd name="connsiteX1-365" fmla="*/ 1047440 w 3304741"/>
              <a:gd name="connsiteY1-366" fmla="*/ 1763154 h 3165235"/>
              <a:gd name="connsiteX2-367" fmla="*/ 3304741 w 3304741"/>
              <a:gd name="connsiteY2-368" fmla="*/ 3165235 h 3165235"/>
              <a:gd name="connsiteX3-369" fmla="*/ 0 w 3304741"/>
              <a:gd name="connsiteY3-370" fmla="*/ 3165235 h 3165235"/>
              <a:gd name="connsiteX4-371" fmla="*/ 0 w 3304741"/>
              <a:gd name="connsiteY4-372" fmla="*/ 30154 h 3165235"/>
              <a:gd name="connsiteX0-373" fmla="*/ 0 w 3304741"/>
              <a:gd name="connsiteY0-374" fmla="*/ 30154 h 3165235"/>
              <a:gd name="connsiteX1-375" fmla="*/ 1047440 w 3304741"/>
              <a:gd name="connsiteY1-376" fmla="*/ 1763154 h 3165235"/>
              <a:gd name="connsiteX2-377" fmla="*/ 3304741 w 3304741"/>
              <a:gd name="connsiteY2-378" fmla="*/ 3165235 h 3165235"/>
              <a:gd name="connsiteX3-379" fmla="*/ 0 w 3304741"/>
              <a:gd name="connsiteY3-380" fmla="*/ 3165235 h 3165235"/>
              <a:gd name="connsiteX4-381" fmla="*/ 0 w 3304741"/>
              <a:gd name="connsiteY4-382" fmla="*/ 30154 h 31652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741" h="3165235">
                <a:moveTo>
                  <a:pt x="0" y="30154"/>
                </a:moveTo>
                <a:cubicBezTo>
                  <a:pt x="754241" y="-227691"/>
                  <a:pt x="62208" y="1238122"/>
                  <a:pt x="1047440" y="1763154"/>
                </a:cubicBezTo>
                <a:cubicBezTo>
                  <a:pt x="2032672" y="2288186"/>
                  <a:pt x="2843559" y="1808554"/>
                  <a:pt x="3304741" y="3165235"/>
                </a:cubicBezTo>
                <a:lnTo>
                  <a:pt x="0" y="3165235"/>
                </a:lnTo>
                <a:lnTo>
                  <a:pt x="0" y="30154"/>
                </a:lnTo>
                <a:close/>
              </a:path>
            </a:pathLst>
          </a:custGeom>
          <a:solidFill>
            <a:schemeClr val="bg1"/>
          </a:solidFill>
          <a:ln w="38100">
            <a:solidFill>
              <a:schemeClr val="tx1">
                <a:lumMod val="85000"/>
                <a:lumOff val="1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9" name="矩形 3"/>
          <p:cNvSpPr/>
          <p:nvPr/>
        </p:nvSpPr>
        <p:spPr>
          <a:xfrm>
            <a:off x="-42557" y="3736317"/>
            <a:ext cx="3304741" cy="3135081"/>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741" h="3135081">
                <a:moveTo>
                  <a:pt x="0" y="0"/>
                </a:moveTo>
                <a:cubicBezTo>
                  <a:pt x="381914" y="239487"/>
                  <a:pt x="332027" y="1775844"/>
                  <a:pt x="1204092" y="1915297"/>
                </a:cubicBezTo>
                <a:cubicBezTo>
                  <a:pt x="2076157" y="2054750"/>
                  <a:pt x="3190325" y="2542546"/>
                  <a:pt x="3304741" y="3135081"/>
                </a:cubicBezTo>
                <a:lnTo>
                  <a:pt x="0" y="3135081"/>
                </a:lnTo>
                <a:lnTo>
                  <a:pt x="0" y="0"/>
                </a:lnTo>
                <a:close/>
              </a:path>
            </a:pathLst>
          </a:custGeom>
          <a:solidFill>
            <a:schemeClr val="bg1"/>
          </a:solidFill>
          <a:ln w="38100">
            <a:solidFill>
              <a:schemeClr val="tx1">
                <a:lumMod val="85000"/>
                <a:lumOff val="1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0" name="矩形 3"/>
          <p:cNvSpPr/>
          <p:nvPr/>
        </p:nvSpPr>
        <p:spPr>
          <a:xfrm>
            <a:off x="-24713" y="4722842"/>
            <a:ext cx="2260334" cy="2144227"/>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 name="connsiteX0-233" fmla="*/ 0 w 3304741"/>
              <a:gd name="connsiteY0-234" fmla="*/ 0 h 3135081"/>
              <a:gd name="connsiteX1-235" fmla="*/ 1204092 w 3304741"/>
              <a:gd name="connsiteY1-236" fmla="*/ 1915297 h 3135081"/>
              <a:gd name="connsiteX2-237" fmla="*/ 3304741 w 3304741"/>
              <a:gd name="connsiteY2-238" fmla="*/ 3135081 h 3135081"/>
              <a:gd name="connsiteX3-239" fmla="*/ 0 w 3304741"/>
              <a:gd name="connsiteY3-240" fmla="*/ 3135081 h 3135081"/>
              <a:gd name="connsiteX4-241" fmla="*/ 0 w 3304741"/>
              <a:gd name="connsiteY4-242" fmla="*/ 0 h 3135081"/>
              <a:gd name="connsiteX0-243" fmla="*/ 0 w 3304741"/>
              <a:gd name="connsiteY0-244" fmla="*/ 0 h 3135081"/>
              <a:gd name="connsiteX1-245" fmla="*/ 1204092 w 3304741"/>
              <a:gd name="connsiteY1-246" fmla="*/ 1915297 h 3135081"/>
              <a:gd name="connsiteX2-247" fmla="*/ 3304741 w 3304741"/>
              <a:gd name="connsiteY2-248" fmla="*/ 3135081 h 3135081"/>
              <a:gd name="connsiteX3-249" fmla="*/ 0 w 3304741"/>
              <a:gd name="connsiteY3-250" fmla="*/ 3135081 h 3135081"/>
              <a:gd name="connsiteX4-251" fmla="*/ 0 w 3304741"/>
              <a:gd name="connsiteY4-252" fmla="*/ 0 h 3135081"/>
              <a:gd name="connsiteX0-253" fmla="*/ 0 w 3304842"/>
              <a:gd name="connsiteY0-254" fmla="*/ 0 h 3135081"/>
              <a:gd name="connsiteX1-255" fmla="*/ 1204092 w 3304842"/>
              <a:gd name="connsiteY1-256" fmla="*/ 1915297 h 3135081"/>
              <a:gd name="connsiteX2-257" fmla="*/ 3304741 w 3304842"/>
              <a:gd name="connsiteY2-258" fmla="*/ 3135081 h 3135081"/>
              <a:gd name="connsiteX3-259" fmla="*/ 0 w 3304842"/>
              <a:gd name="connsiteY3-260" fmla="*/ 3135081 h 3135081"/>
              <a:gd name="connsiteX4-261" fmla="*/ 0 w 3304842"/>
              <a:gd name="connsiteY4-262" fmla="*/ 0 h 31350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842" h="3135081">
                <a:moveTo>
                  <a:pt x="0" y="0"/>
                </a:moveTo>
                <a:cubicBezTo>
                  <a:pt x="454182" y="40752"/>
                  <a:pt x="151357" y="1884244"/>
                  <a:pt x="1204092" y="1915297"/>
                </a:cubicBezTo>
                <a:cubicBezTo>
                  <a:pt x="2256827" y="1946350"/>
                  <a:pt x="3316793" y="2470279"/>
                  <a:pt x="3304741" y="3135081"/>
                </a:cubicBezTo>
                <a:lnTo>
                  <a:pt x="0" y="3135081"/>
                </a:lnTo>
                <a:lnTo>
                  <a:pt x="0" y="0"/>
                </a:lnTo>
                <a:close/>
              </a:path>
            </a:pathLst>
          </a:custGeom>
          <a:solidFill>
            <a:srgbClr val="F1A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1" name="矩形 3"/>
          <p:cNvSpPr/>
          <p:nvPr/>
        </p:nvSpPr>
        <p:spPr>
          <a:xfrm flipH="1" flipV="1">
            <a:off x="9772238" y="-10763"/>
            <a:ext cx="2419762" cy="2383260"/>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 name="connsiteX0-233" fmla="*/ 0 w 3304741"/>
              <a:gd name="connsiteY0-234" fmla="*/ 0 h 3135081"/>
              <a:gd name="connsiteX1-235" fmla="*/ 1204092 w 3304741"/>
              <a:gd name="connsiteY1-236" fmla="*/ 1915297 h 3135081"/>
              <a:gd name="connsiteX2-237" fmla="*/ 3304741 w 3304741"/>
              <a:gd name="connsiteY2-238" fmla="*/ 3135081 h 3135081"/>
              <a:gd name="connsiteX3-239" fmla="*/ 0 w 3304741"/>
              <a:gd name="connsiteY3-240" fmla="*/ 3135081 h 3135081"/>
              <a:gd name="connsiteX4-241" fmla="*/ 0 w 3304741"/>
              <a:gd name="connsiteY4-242" fmla="*/ 0 h 3135081"/>
              <a:gd name="connsiteX0-243" fmla="*/ 0 w 3304741"/>
              <a:gd name="connsiteY0-244" fmla="*/ 0 h 3135081"/>
              <a:gd name="connsiteX1-245" fmla="*/ 1204092 w 3304741"/>
              <a:gd name="connsiteY1-246" fmla="*/ 1915297 h 3135081"/>
              <a:gd name="connsiteX2-247" fmla="*/ 3304741 w 3304741"/>
              <a:gd name="connsiteY2-248" fmla="*/ 3135081 h 3135081"/>
              <a:gd name="connsiteX3-249" fmla="*/ 0 w 3304741"/>
              <a:gd name="connsiteY3-250" fmla="*/ 3135081 h 3135081"/>
              <a:gd name="connsiteX4-251" fmla="*/ 0 w 3304741"/>
              <a:gd name="connsiteY4-252" fmla="*/ 0 h 3135081"/>
              <a:gd name="connsiteX0-253" fmla="*/ 0 w 3304842"/>
              <a:gd name="connsiteY0-254" fmla="*/ 0 h 3135081"/>
              <a:gd name="connsiteX1-255" fmla="*/ 1204092 w 3304842"/>
              <a:gd name="connsiteY1-256" fmla="*/ 1915297 h 3135081"/>
              <a:gd name="connsiteX2-257" fmla="*/ 3304741 w 3304842"/>
              <a:gd name="connsiteY2-258" fmla="*/ 3135081 h 3135081"/>
              <a:gd name="connsiteX3-259" fmla="*/ 0 w 3304842"/>
              <a:gd name="connsiteY3-260" fmla="*/ 3135081 h 3135081"/>
              <a:gd name="connsiteX4-261" fmla="*/ 0 w 3304842"/>
              <a:gd name="connsiteY4-262" fmla="*/ 0 h 3135081"/>
              <a:gd name="connsiteX0-263" fmla="*/ 0 w 3304830"/>
              <a:gd name="connsiteY0-264" fmla="*/ 0 h 3135081"/>
              <a:gd name="connsiteX1-265" fmla="*/ 1052210 w 3304830"/>
              <a:gd name="connsiteY1-266" fmla="*/ 1866533 h 3135081"/>
              <a:gd name="connsiteX2-267" fmla="*/ 3304741 w 3304830"/>
              <a:gd name="connsiteY2-268" fmla="*/ 3135081 h 3135081"/>
              <a:gd name="connsiteX3-269" fmla="*/ 0 w 3304830"/>
              <a:gd name="connsiteY3-270" fmla="*/ 3135081 h 3135081"/>
              <a:gd name="connsiteX4-271" fmla="*/ 0 w 3304830"/>
              <a:gd name="connsiteY4-272" fmla="*/ 0 h 3135081"/>
              <a:gd name="connsiteX0-273" fmla="*/ 0 w 3304825"/>
              <a:gd name="connsiteY0-274" fmla="*/ 0 h 3135081"/>
              <a:gd name="connsiteX1-275" fmla="*/ 1052210 w 3304825"/>
              <a:gd name="connsiteY1-276" fmla="*/ 1866533 h 3135081"/>
              <a:gd name="connsiteX2-277" fmla="*/ 3304741 w 3304825"/>
              <a:gd name="connsiteY2-278" fmla="*/ 3135081 h 3135081"/>
              <a:gd name="connsiteX3-279" fmla="*/ 0 w 3304825"/>
              <a:gd name="connsiteY3-280" fmla="*/ 3135081 h 3135081"/>
              <a:gd name="connsiteX4-281" fmla="*/ 0 w 3304825"/>
              <a:gd name="connsiteY4-282" fmla="*/ 0 h 3135081"/>
              <a:gd name="connsiteX0-283" fmla="*/ 0 w 3304824"/>
              <a:gd name="connsiteY0-284" fmla="*/ 0 h 3135081"/>
              <a:gd name="connsiteX1-285" fmla="*/ 1035334 w 3304824"/>
              <a:gd name="connsiteY1-286" fmla="*/ 1817768 h 3135081"/>
              <a:gd name="connsiteX2-287" fmla="*/ 3304741 w 3304824"/>
              <a:gd name="connsiteY2-288" fmla="*/ 3135081 h 3135081"/>
              <a:gd name="connsiteX3-289" fmla="*/ 0 w 3304824"/>
              <a:gd name="connsiteY3-290" fmla="*/ 3135081 h 3135081"/>
              <a:gd name="connsiteX4-291" fmla="*/ 0 w 3304824"/>
              <a:gd name="connsiteY4-292" fmla="*/ 0 h 3135081"/>
              <a:gd name="connsiteX0-293" fmla="*/ 0 w 3304741"/>
              <a:gd name="connsiteY0-294" fmla="*/ 0 h 3135081"/>
              <a:gd name="connsiteX1-295" fmla="*/ 1035334 w 3304741"/>
              <a:gd name="connsiteY1-296" fmla="*/ 1817768 h 3135081"/>
              <a:gd name="connsiteX2-297" fmla="*/ 3304741 w 3304741"/>
              <a:gd name="connsiteY2-298" fmla="*/ 3135081 h 3135081"/>
              <a:gd name="connsiteX3-299" fmla="*/ 0 w 3304741"/>
              <a:gd name="connsiteY3-300" fmla="*/ 3135081 h 3135081"/>
              <a:gd name="connsiteX4-301" fmla="*/ 0 w 3304741"/>
              <a:gd name="connsiteY4-302" fmla="*/ 0 h 3135081"/>
              <a:gd name="connsiteX0-303" fmla="*/ 0 w 3304741"/>
              <a:gd name="connsiteY0-304" fmla="*/ 0 h 3135081"/>
              <a:gd name="connsiteX1-305" fmla="*/ 1035334 w 3304741"/>
              <a:gd name="connsiteY1-306" fmla="*/ 1817768 h 3135081"/>
              <a:gd name="connsiteX2-307" fmla="*/ 3304741 w 3304741"/>
              <a:gd name="connsiteY2-308" fmla="*/ 3135081 h 3135081"/>
              <a:gd name="connsiteX3-309" fmla="*/ 0 w 3304741"/>
              <a:gd name="connsiteY3-310" fmla="*/ 3135081 h 3135081"/>
              <a:gd name="connsiteX4-311" fmla="*/ 0 w 3304741"/>
              <a:gd name="connsiteY4-312" fmla="*/ 0 h 3135081"/>
              <a:gd name="connsiteX0-313" fmla="*/ 0 w 3304741"/>
              <a:gd name="connsiteY0-314" fmla="*/ 0 h 3135081"/>
              <a:gd name="connsiteX1-315" fmla="*/ 1035334 w 3304741"/>
              <a:gd name="connsiteY1-316" fmla="*/ 1817768 h 3135081"/>
              <a:gd name="connsiteX2-317" fmla="*/ 3304741 w 3304741"/>
              <a:gd name="connsiteY2-318" fmla="*/ 3135081 h 3135081"/>
              <a:gd name="connsiteX3-319" fmla="*/ 0 w 3304741"/>
              <a:gd name="connsiteY3-320" fmla="*/ 3135081 h 3135081"/>
              <a:gd name="connsiteX4-321" fmla="*/ 0 w 3304741"/>
              <a:gd name="connsiteY4-322" fmla="*/ 0 h 31350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741" h="3135081">
                <a:moveTo>
                  <a:pt x="0" y="0"/>
                </a:moveTo>
                <a:cubicBezTo>
                  <a:pt x="487933" y="57007"/>
                  <a:pt x="50103" y="1559148"/>
                  <a:pt x="1035334" y="1817768"/>
                </a:cubicBezTo>
                <a:cubicBezTo>
                  <a:pt x="2020565" y="2076388"/>
                  <a:pt x="3013027" y="2226458"/>
                  <a:pt x="3304741" y="3135081"/>
                </a:cubicBezTo>
                <a:lnTo>
                  <a:pt x="0" y="3135081"/>
                </a:lnTo>
                <a:lnTo>
                  <a:pt x="0" y="0"/>
                </a:lnTo>
                <a:close/>
              </a:path>
            </a:pathLst>
          </a:custGeom>
          <a:solidFill>
            <a:srgbClr val="E4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8" name="椭圆 17"/>
          <p:cNvSpPr/>
          <p:nvPr/>
        </p:nvSpPr>
        <p:spPr>
          <a:xfrm>
            <a:off x="819350" y="4563544"/>
            <a:ext cx="329308" cy="329308"/>
          </a:xfrm>
          <a:prstGeom prst="ellipse">
            <a:avLst/>
          </a:prstGeom>
          <a:solidFill>
            <a:srgbClr val="E4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9" name="椭圆 18"/>
          <p:cNvSpPr/>
          <p:nvPr/>
        </p:nvSpPr>
        <p:spPr>
          <a:xfrm>
            <a:off x="10817465" y="1452789"/>
            <a:ext cx="329308" cy="329308"/>
          </a:xfrm>
          <a:prstGeom prst="ellipse">
            <a:avLst/>
          </a:prstGeom>
          <a:solidFill>
            <a:srgbClr val="F1A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pic>
        <p:nvPicPr>
          <p:cNvPr id="4" name="图片 3" descr="5bda8c07c64d1"/>
          <p:cNvPicPr>
            <a:picLocks noChangeAspect="1"/>
          </p:cNvPicPr>
          <p:nvPr/>
        </p:nvPicPr>
        <p:blipFill>
          <a:blip r:embed="rId1"/>
          <a:stretch>
            <a:fillRect/>
          </a:stretch>
        </p:blipFill>
        <p:spPr>
          <a:xfrm>
            <a:off x="614045" y="474980"/>
            <a:ext cx="329565" cy="335915"/>
          </a:xfrm>
          <a:prstGeom prst="rect">
            <a:avLst/>
          </a:prstGeom>
        </p:spPr>
      </p:pic>
      <p:sp>
        <p:nvSpPr>
          <p:cNvPr id="12" name="文本框 11"/>
          <p:cNvSpPr txBox="1"/>
          <p:nvPr/>
        </p:nvSpPr>
        <p:spPr>
          <a:xfrm>
            <a:off x="936625" y="443523"/>
            <a:ext cx="2976880" cy="429895"/>
          </a:xfrm>
          <a:prstGeom prst="rect">
            <a:avLst/>
          </a:prstGeom>
          <a:noFill/>
        </p:spPr>
        <p:txBody>
          <a:bodyPr wrap="none" rtlCol="0" anchor="t">
            <a:spAutoFit/>
          </a:bodyPr>
          <a:p>
            <a:r>
              <a:rPr lang="zh-CN" altLang="en-US" sz="2200">
                <a:solidFill>
                  <a:schemeClr val="tx1">
                    <a:lumMod val="75000"/>
                    <a:lumOff val="25000"/>
                  </a:schemeClr>
                </a:solidFill>
                <a:latin typeface="微软雅黑" panose="020B0503020204020204" charset="-122"/>
                <a:ea typeface="微软雅黑" panose="020B0503020204020204" charset="-122"/>
                <a:sym typeface="+mn-ea"/>
              </a:rPr>
              <a:t>下列规则放宽年龄限制</a:t>
            </a:r>
            <a:endParaRPr lang="zh-CN" altLang="en-US" sz="2200">
              <a:solidFill>
                <a:schemeClr val="tx1">
                  <a:lumMod val="75000"/>
                  <a:lumOff val="25000"/>
                </a:schemeClr>
              </a:solidFill>
              <a:latin typeface="微软雅黑" panose="020B0503020204020204" charset="-122"/>
              <a:ea typeface="微软雅黑" panose="020B0503020204020204" charset="-122"/>
              <a:sym typeface="+mn-ea"/>
            </a:endParaRPr>
          </a:p>
        </p:txBody>
      </p:sp>
      <p:graphicFrame>
        <p:nvGraphicFramePr>
          <p:cNvPr id="14" name="表格 13"/>
          <p:cNvGraphicFramePr/>
          <p:nvPr/>
        </p:nvGraphicFramePr>
        <p:xfrm>
          <a:off x="1590040" y="1517650"/>
          <a:ext cx="9373235" cy="495300"/>
        </p:xfrm>
        <a:graphic>
          <a:graphicData uri="http://schemas.openxmlformats.org/drawingml/2006/table">
            <a:tbl>
              <a:tblPr firstRow="1" bandRow="1">
                <a:tableStyleId>{5940675A-B579-460E-94D1-54222C63F5DA}</a:tableStyleId>
              </a:tblPr>
              <a:tblGrid>
                <a:gridCol w="793750"/>
                <a:gridCol w="1301750"/>
                <a:gridCol w="1958975"/>
                <a:gridCol w="2349500"/>
                <a:gridCol w="2611437"/>
              </a:tblGrid>
              <a:tr h="4953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SH2021YP032</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门诊、购药药品限儿童</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定点医药机构职工医保、居民医保、生育保险的门诊、购药费用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以（药品开立时间-患者出生日期）判定年龄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以（药品开立时间-患者出生日期±1个月）判定年龄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bl>
          </a:graphicData>
        </a:graphic>
      </p:graphicFrame>
      <p:graphicFrame>
        <p:nvGraphicFramePr>
          <p:cNvPr id="15" name="表格 14"/>
          <p:cNvGraphicFramePr/>
          <p:nvPr/>
        </p:nvGraphicFramePr>
        <p:xfrm>
          <a:off x="1590040" y="2012950"/>
          <a:ext cx="9373235" cy="495300"/>
        </p:xfrm>
        <a:graphic>
          <a:graphicData uri="http://schemas.openxmlformats.org/drawingml/2006/table">
            <a:tbl>
              <a:tblPr firstRow="1" bandRow="1">
                <a:tableStyleId>{5940675A-B579-460E-94D1-54222C63F5DA}</a:tableStyleId>
              </a:tblPr>
              <a:tblGrid>
                <a:gridCol w="793750"/>
                <a:gridCol w="1301750"/>
                <a:gridCol w="1958975"/>
                <a:gridCol w="2349500"/>
                <a:gridCol w="2611437"/>
              </a:tblGrid>
              <a:tr h="4953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SH2021YP033</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住院药品限儿童</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以（药品开立时间-患者出生日期）判定年龄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以（药品开立时间-患者出生日期±1个月）判定年龄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bl>
          </a:graphicData>
        </a:graphic>
      </p:graphicFrame>
      <p:graphicFrame>
        <p:nvGraphicFramePr>
          <p:cNvPr id="16" name="表格 15"/>
          <p:cNvGraphicFramePr/>
          <p:nvPr/>
        </p:nvGraphicFramePr>
        <p:xfrm>
          <a:off x="1590040" y="2508250"/>
          <a:ext cx="9373235" cy="1981200"/>
        </p:xfrm>
        <a:graphic>
          <a:graphicData uri="http://schemas.openxmlformats.org/drawingml/2006/table">
            <a:tbl>
              <a:tblPr firstRow="1" bandRow="1">
                <a:tableStyleId>{5940675A-B579-460E-94D1-54222C63F5DA}</a:tableStyleId>
              </a:tblPr>
              <a:tblGrid>
                <a:gridCol w="793750"/>
                <a:gridCol w="1301750"/>
                <a:gridCol w="1958975"/>
                <a:gridCol w="2349500"/>
                <a:gridCol w="2611437"/>
              </a:tblGrid>
              <a:tr h="4953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SH2021YP050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门诊药品限10岁以上参保人使用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定点医药机构职工医保、居民医保、生育保险的门诊、购药费用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以（药品开立时间-患者出生日期）判定年龄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以（药品开立时间-患者出生日期±1个月）判定年龄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4953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SH2021YP051</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住院药品限10岁以上参保人使用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以（药品开立时间-患者出生日期）判定年龄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以（药品开立时间-患者出生日期±1个月）判定年龄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4953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SH2021YP056</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门诊药品2岁以下儿童禁用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定点医药机构职工医保、居民医保、生育保险的门诊、购药费用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以（药品开立时间-患者出生日期）判定年龄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以（药品开立时间-患者出生日期±1个月）判定年龄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4953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SH2021YP057</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住院药品2岁以下儿童禁用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以（药品开立时间-患者出生日期）判定年龄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以（药品开立时间-患者出生日期±1个月）判定年龄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bl>
          </a:graphicData>
        </a:graphic>
      </p:graphicFrame>
      <p:graphicFrame>
        <p:nvGraphicFramePr>
          <p:cNvPr id="17" name="表格 16"/>
          <p:cNvGraphicFramePr/>
          <p:nvPr/>
        </p:nvGraphicFramePr>
        <p:xfrm>
          <a:off x="1590040" y="4489450"/>
          <a:ext cx="9373235" cy="990600"/>
        </p:xfrm>
        <a:graphic>
          <a:graphicData uri="http://schemas.openxmlformats.org/drawingml/2006/table">
            <a:tbl>
              <a:tblPr firstRow="1" bandRow="1">
                <a:tableStyleId>{5940675A-B579-460E-94D1-54222C63F5DA}</a:tableStyleId>
              </a:tblPr>
              <a:tblGrid>
                <a:gridCol w="793750"/>
                <a:gridCol w="1301750"/>
                <a:gridCol w="1958975"/>
                <a:gridCol w="2349500"/>
                <a:gridCol w="2611437"/>
              </a:tblGrid>
              <a:tr h="4953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SH2021YP058</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门诊药品6岁以下儿童禁用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定点医药机构职工医保、居民医保、生育保险的门诊、购药费用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以（药品开立时间-患者出生日期）判定年龄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以（药品开立时间-患者出生日期±1个月）判定年龄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4953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SH2021YP059</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住院药品6岁以下儿童禁用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以（药品开立时间-患者出生日期）判定年龄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以（药品开立时间-患者出生日期±1个月）判定年龄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bl>
          </a:graphicData>
        </a:graphic>
      </p:graphicFrame>
      <p:graphicFrame>
        <p:nvGraphicFramePr>
          <p:cNvPr id="6" name="表格 5"/>
          <p:cNvGraphicFramePr/>
          <p:nvPr/>
        </p:nvGraphicFramePr>
        <p:xfrm>
          <a:off x="1590040" y="1130300"/>
          <a:ext cx="9015412" cy="387350"/>
        </p:xfrm>
        <a:graphic>
          <a:graphicData uri="http://schemas.openxmlformats.org/drawingml/2006/table">
            <a:tbl>
              <a:tblPr firstRow="1" bandRow="1">
                <a:tableStyleId>{5940675A-B579-460E-94D1-54222C63F5DA}</a:tableStyleId>
              </a:tblPr>
              <a:tblGrid>
                <a:gridCol w="793750"/>
                <a:gridCol w="1301750"/>
                <a:gridCol w="1958975"/>
                <a:gridCol w="2349500"/>
                <a:gridCol w="2611437"/>
              </a:tblGrid>
              <a:tr h="387350">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规则编码</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规则名称</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适用范围</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调整前规则内涵</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调整后规则内涵</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bl>
          </a:graphicData>
        </a:graphic>
      </p:graphicFrame>
      <p:graphicFrame>
        <p:nvGraphicFramePr>
          <p:cNvPr id="7" name="表格 6"/>
          <p:cNvGraphicFramePr/>
          <p:nvPr/>
        </p:nvGraphicFramePr>
        <p:xfrm>
          <a:off x="1590040" y="5480050"/>
          <a:ext cx="9373235" cy="990600"/>
        </p:xfrm>
        <a:graphic>
          <a:graphicData uri="http://schemas.openxmlformats.org/drawingml/2006/table">
            <a:tbl>
              <a:tblPr firstRow="1" bandRow="1">
                <a:tableStyleId>{5940675A-B579-460E-94D1-54222C63F5DA}</a:tableStyleId>
              </a:tblPr>
              <a:tblGrid>
                <a:gridCol w="793750"/>
                <a:gridCol w="1301750"/>
                <a:gridCol w="1958975"/>
                <a:gridCol w="2349500"/>
                <a:gridCol w="2611437"/>
              </a:tblGrid>
              <a:tr h="4953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SH2021YP060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门诊药品12岁以下儿童禁用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定点医药机构职工医保、居民医保、生育保险的门诊、购药费用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以（药品开立时间-患者出生日期）判定年龄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以（药品开立时间-患者出生日期±1个月）判定年龄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4953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SH2021YP061</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住院药品12岁以下儿童禁用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以（药品开立时间-患者出生日期）判定年龄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以（药品开立时间-患者出生日期±1个月）判定年龄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bl>
          </a:graphicData>
        </a:graphic>
      </p:graphicFrame>
    </p:spTree>
  </p:cSld>
  <p:clrMapOvr>
    <a:masterClrMapping/>
  </p:clrMapOvr>
  <p:transition spd="slow" advTm="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3"/>
          <p:cNvSpPr/>
          <p:nvPr/>
        </p:nvSpPr>
        <p:spPr>
          <a:xfrm flipH="1" flipV="1">
            <a:off x="8835423" y="-23367"/>
            <a:ext cx="3373510" cy="3229823"/>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 name="connsiteX0-233" fmla="*/ 0 w 3304741"/>
              <a:gd name="connsiteY0-234" fmla="*/ 0 h 3135081"/>
              <a:gd name="connsiteX1-235" fmla="*/ 1204092 w 3304741"/>
              <a:gd name="connsiteY1-236" fmla="*/ 1915297 h 3135081"/>
              <a:gd name="connsiteX2-237" fmla="*/ 3304741 w 3304741"/>
              <a:gd name="connsiteY2-238" fmla="*/ 3135081 h 3135081"/>
              <a:gd name="connsiteX3-239" fmla="*/ 0 w 3304741"/>
              <a:gd name="connsiteY3-240" fmla="*/ 3135081 h 3135081"/>
              <a:gd name="connsiteX4-241" fmla="*/ 0 w 3304741"/>
              <a:gd name="connsiteY4-242" fmla="*/ 0 h 3135081"/>
              <a:gd name="connsiteX0-243" fmla="*/ 0 w 3304741"/>
              <a:gd name="connsiteY0-244" fmla="*/ 0 h 3135081"/>
              <a:gd name="connsiteX1-245" fmla="*/ 1204092 w 3304741"/>
              <a:gd name="connsiteY1-246" fmla="*/ 1915297 h 3135081"/>
              <a:gd name="connsiteX2-247" fmla="*/ 3304741 w 3304741"/>
              <a:gd name="connsiteY2-248" fmla="*/ 3135081 h 3135081"/>
              <a:gd name="connsiteX3-249" fmla="*/ 0 w 3304741"/>
              <a:gd name="connsiteY3-250" fmla="*/ 3135081 h 3135081"/>
              <a:gd name="connsiteX4-251" fmla="*/ 0 w 3304741"/>
              <a:gd name="connsiteY4-252" fmla="*/ 0 h 3135081"/>
              <a:gd name="connsiteX0-253" fmla="*/ 0 w 3304842"/>
              <a:gd name="connsiteY0-254" fmla="*/ 0 h 3135081"/>
              <a:gd name="connsiteX1-255" fmla="*/ 1204092 w 3304842"/>
              <a:gd name="connsiteY1-256" fmla="*/ 1915297 h 3135081"/>
              <a:gd name="connsiteX2-257" fmla="*/ 3304741 w 3304842"/>
              <a:gd name="connsiteY2-258" fmla="*/ 3135081 h 3135081"/>
              <a:gd name="connsiteX3-259" fmla="*/ 0 w 3304842"/>
              <a:gd name="connsiteY3-260" fmla="*/ 3135081 h 3135081"/>
              <a:gd name="connsiteX4-261" fmla="*/ 0 w 3304842"/>
              <a:gd name="connsiteY4-262" fmla="*/ 0 h 3135081"/>
              <a:gd name="connsiteX0-263" fmla="*/ 0 w 3304830"/>
              <a:gd name="connsiteY0-264" fmla="*/ 0 h 3135081"/>
              <a:gd name="connsiteX1-265" fmla="*/ 1052210 w 3304830"/>
              <a:gd name="connsiteY1-266" fmla="*/ 1866533 h 3135081"/>
              <a:gd name="connsiteX2-267" fmla="*/ 3304741 w 3304830"/>
              <a:gd name="connsiteY2-268" fmla="*/ 3135081 h 3135081"/>
              <a:gd name="connsiteX3-269" fmla="*/ 0 w 3304830"/>
              <a:gd name="connsiteY3-270" fmla="*/ 3135081 h 3135081"/>
              <a:gd name="connsiteX4-271" fmla="*/ 0 w 3304830"/>
              <a:gd name="connsiteY4-272" fmla="*/ 0 h 3135081"/>
              <a:gd name="connsiteX0-273" fmla="*/ 0 w 3304825"/>
              <a:gd name="connsiteY0-274" fmla="*/ 0 h 3135081"/>
              <a:gd name="connsiteX1-275" fmla="*/ 1052210 w 3304825"/>
              <a:gd name="connsiteY1-276" fmla="*/ 1866533 h 3135081"/>
              <a:gd name="connsiteX2-277" fmla="*/ 3304741 w 3304825"/>
              <a:gd name="connsiteY2-278" fmla="*/ 3135081 h 3135081"/>
              <a:gd name="connsiteX3-279" fmla="*/ 0 w 3304825"/>
              <a:gd name="connsiteY3-280" fmla="*/ 3135081 h 3135081"/>
              <a:gd name="connsiteX4-281" fmla="*/ 0 w 3304825"/>
              <a:gd name="connsiteY4-282" fmla="*/ 0 h 3135081"/>
              <a:gd name="connsiteX0-283" fmla="*/ 0 w 3304824"/>
              <a:gd name="connsiteY0-284" fmla="*/ 0 h 3135081"/>
              <a:gd name="connsiteX1-285" fmla="*/ 1035334 w 3304824"/>
              <a:gd name="connsiteY1-286" fmla="*/ 1817768 h 3135081"/>
              <a:gd name="connsiteX2-287" fmla="*/ 3304741 w 3304824"/>
              <a:gd name="connsiteY2-288" fmla="*/ 3135081 h 3135081"/>
              <a:gd name="connsiteX3-289" fmla="*/ 0 w 3304824"/>
              <a:gd name="connsiteY3-290" fmla="*/ 3135081 h 3135081"/>
              <a:gd name="connsiteX4-291" fmla="*/ 0 w 3304824"/>
              <a:gd name="connsiteY4-292" fmla="*/ 0 h 3135081"/>
              <a:gd name="connsiteX0-293" fmla="*/ 0 w 3304741"/>
              <a:gd name="connsiteY0-294" fmla="*/ 0 h 3135081"/>
              <a:gd name="connsiteX1-295" fmla="*/ 1035334 w 3304741"/>
              <a:gd name="connsiteY1-296" fmla="*/ 1817768 h 3135081"/>
              <a:gd name="connsiteX2-297" fmla="*/ 3304741 w 3304741"/>
              <a:gd name="connsiteY2-298" fmla="*/ 3135081 h 3135081"/>
              <a:gd name="connsiteX3-299" fmla="*/ 0 w 3304741"/>
              <a:gd name="connsiteY3-300" fmla="*/ 3135081 h 3135081"/>
              <a:gd name="connsiteX4-301" fmla="*/ 0 w 3304741"/>
              <a:gd name="connsiteY4-302" fmla="*/ 0 h 3135081"/>
              <a:gd name="connsiteX0-303" fmla="*/ 0 w 3304741"/>
              <a:gd name="connsiteY0-304" fmla="*/ 0 h 3135081"/>
              <a:gd name="connsiteX1-305" fmla="*/ 1035334 w 3304741"/>
              <a:gd name="connsiteY1-306" fmla="*/ 1817768 h 3135081"/>
              <a:gd name="connsiteX2-307" fmla="*/ 3304741 w 3304741"/>
              <a:gd name="connsiteY2-308" fmla="*/ 3135081 h 3135081"/>
              <a:gd name="connsiteX3-309" fmla="*/ 0 w 3304741"/>
              <a:gd name="connsiteY3-310" fmla="*/ 3135081 h 3135081"/>
              <a:gd name="connsiteX4-311" fmla="*/ 0 w 3304741"/>
              <a:gd name="connsiteY4-312" fmla="*/ 0 h 3135081"/>
              <a:gd name="connsiteX0-313" fmla="*/ 0 w 3304741"/>
              <a:gd name="connsiteY0-314" fmla="*/ 0 h 3135081"/>
              <a:gd name="connsiteX1-315" fmla="*/ 1035334 w 3304741"/>
              <a:gd name="connsiteY1-316" fmla="*/ 1817768 h 3135081"/>
              <a:gd name="connsiteX2-317" fmla="*/ 3304741 w 3304741"/>
              <a:gd name="connsiteY2-318" fmla="*/ 3135081 h 3135081"/>
              <a:gd name="connsiteX3-319" fmla="*/ 0 w 3304741"/>
              <a:gd name="connsiteY3-320" fmla="*/ 3135081 h 3135081"/>
              <a:gd name="connsiteX4-321" fmla="*/ 0 w 3304741"/>
              <a:gd name="connsiteY4-322" fmla="*/ 0 h 3135081"/>
              <a:gd name="connsiteX0-323" fmla="*/ 0 w 3304741"/>
              <a:gd name="connsiteY0-324" fmla="*/ 24983 h 3160064"/>
              <a:gd name="connsiteX1-325" fmla="*/ 1035334 w 3304741"/>
              <a:gd name="connsiteY1-326" fmla="*/ 1842751 h 3160064"/>
              <a:gd name="connsiteX2-327" fmla="*/ 3304741 w 3304741"/>
              <a:gd name="connsiteY2-328" fmla="*/ 3160064 h 3160064"/>
              <a:gd name="connsiteX3-329" fmla="*/ 0 w 3304741"/>
              <a:gd name="connsiteY3-330" fmla="*/ 3160064 h 3160064"/>
              <a:gd name="connsiteX4-331" fmla="*/ 0 w 3304741"/>
              <a:gd name="connsiteY4-332" fmla="*/ 24983 h 3160064"/>
              <a:gd name="connsiteX0-333" fmla="*/ 0 w 3304741"/>
              <a:gd name="connsiteY0-334" fmla="*/ 26087 h 3161168"/>
              <a:gd name="connsiteX1-335" fmla="*/ 1047440 w 3304741"/>
              <a:gd name="connsiteY1-336" fmla="*/ 1759087 h 3161168"/>
              <a:gd name="connsiteX2-337" fmla="*/ 3304741 w 3304741"/>
              <a:gd name="connsiteY2-338" fmla="*/ 3161168 h 3161168"/>
              <a:gd name="connsiteX3-339" fmla="*/ 0 w 3304741"/>
              <a:gd name="connsiteY3-340" fmla="*/ 3161168 h 3161168"/>
              <a:gd name="connsiteX4-341" fmla="*/ 0 w 3304741"/>
              <a:gd name="connsiteY4-342" fmla="*/ 26087 h 3161168"/>
              <a:gd name="connsiteX0-343" fmla="*/ 0 w 3304741"/>
              <a:gd name="connsiteY0-344" fmla="*/ 32188 h 3167269"/>
              <a:gd name="connsiteX1-345" fmla="*/ 1047440 w 3304741"/>
              <a:gd name="connsiteY1-346" fmla="*/ 1765188 h 3167269"/>
              <a:gd name="connsiteX2-347" fmla="*/ 3304741 w 3304741"/>
              <a:gd name="connsiteY2-348" fmla="*/ 3167269 h 3167269"/>
              <a:gd name="connsiteX3-349" fmla="*/ 0 w 3304741"/>
              <a:gd name="connsiteY3-350" fmla="*/ 3167269 h 3167269"/>
              <a:gd name="connsiteX4-351" fmla="*/ 0 w 3304741"/>
              <a:gd name="connsiteY4-352" fmla="*/ 32188 h 3167269"/>
              <a:gd name="connsiteX0-353" fmla="*/ 0 w 3304741"/>
              <a:gd name="connsiteY0-354" fmla="*/ 32188 h 3167269"/>
              <a:gd name="connsiteX1-355" fmla="*/ 1047440 w 3304741"/>
              <a:gd name="connsiteY1-356" fmla="*/ 1765188 h 3167269"/>
              <a:gd name="connsiteX2-357" fmla="*/ 3304741 w 3304741"/>
              <a:gd name="connsiteY2-358" fmla="*/ 3167269 h 3167269"/>
              <a:gd name="connsiteX3-359" fmla="*/ 0 w 3304741"/>
              <a:gd name="connsiteY3-360" fmla="*/ 3167269 h 3167269"/>
              <a:gd name="connsiteX4-361" fmla="*/ 0 w 3304741"/>
              <a:gd name="connsiteY4-362" fmla="*/ 32188 h 3167269"/>
              <a:gd name="connsiteX0-363" fmla="*/ 0 w 3304741"/>
              <a:gd name="connsiteY0-364" fmla="*/ 30154 h 3165235"/>
              <a:gd name="connsiteX1-365" fmla="*/ 1047440 w 3304741"/>
              <a:gd name="connsiteY1-366" fmla="*/ 1763154 h 3165235"/>
              <a:gd name="connsiteX2-367" fmla="*/ 3304741 w 3304741"/>
              <a:gd name="connsiteY2-368" fmla="*/ 3165235 h 3165235"/>
              <a:gd name="connsiteX3-369" fmla="*/ 0 w 3304741"/>
              <a:gd name="connsiteY3-370" fmla="*/ 3165235 h 3165235"/>
              <a:gd name="connsiteX4-371" fmla="*/ 0 w 3304741"/>
              <a:gd name="connsiteY4-372" fmla="*/ 30154 h 3165235"/>
              <a:gd name="connsiteX0-373" fmla="*/ 0 w 3304741"/>
              <a:gd name="connsiteY0-374" fmla="*/ 30154 h 3165235"/>
              <a:gd name="connsiteX1-375" fmla="*/ 1047440 w 3304741"/>
              <a:gd name="connsiteY1-376" fmla="*/ 1763154 h 3165235"/>
              <a:gd name="connsiteX2-377" fmla="*/ 3304741 w 3304741"/>
              <a:gd name="connsiteY2-378" fmla="*/ 3165235 h 3165235"/>
              <a:gd name="connsiteX3-379" fmla="*/ 0 w 3304741"/>
              <a:gd name="connsiteY3-380" fmla="*/ 3165235 h 3165235"/>
              <a:gd name="connsiteX4-381" fmla="*/ 0 w 3304741"/>
              <a:gd name="connsiteY4-382" fmla="*/ 30154 h 31652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741" h="3165235">
                <a:moveTo>
                  <a:pt x="0" y="30154"/>
                </a:moveTo>
                <a:cubicBezTo>
                  <a:pt x="754241" y="-227691"/>
                  <a:pt x="62208" y="1238122"/>
                  <a:pt x="1047440" y="1763154"/>
                </a:cubicBezTo>
                <a:cubicBezTo>
                  <a:pt x="2032672" y="2288186"/>
                  <a:pt x="2843559" y="1808554"/>
                  <a:pt x="3304741" y="3165235"/>
                </a:cubicBezTo>
                <a:lnTo>
                  <a:pt x="0" y="3165235"/>
                </a:lnTo>
                <a:lnTo>
                  <a:pt x="0" y="30154"/>
                </a:lnTo>
                <a:close/>
              </a:path>
            </a:pathLst>
          </a:custGeom>
          <a:solidFill>
            <a:schemeClr val="bg1"/>
          </a:solidFill>
          <a:ln w="38100">
            <a:solidFill>
              <a:schemeClr val="tx1">
                <a:lumMod val="85000"/>
                <a:lumOff val="1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9" name="矩形 3"/>
          <p:cNvSpPr/>
          <p:nvPr/>
        </p:nvSpPr>
        <p:spPr>
          <a:xfrm>
            <a:off x="-42557" y="3736317"/>
            <a:ext cx="3304741" cy="3135081"/>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741" h="3135081">
                <a:moveTo>
                  <a:pt x="0" y="0"/>
                </a:moveTo>
                <a:cubicBezTo>
                  <a:pt x="381914" y="239487"/>
                  <a:pt x="332027" y="1775844"/>
                  <a:pt x="1204092" y="1915297"/>
                </a:cubicBezTo>
                <a:cubicBezTo>
                  <a:pt x="2076157" y="2054750"/>
                  <a:pt x="3190325" y="2542546"/>
                  <a:pt x="3304741" y="3135081"/>
                </a:cubicBezTo>
                <a:lnTo>
                  <a:pt x="0" y="3135081"/>
                </a:lnTo>
                <a:lnTo>
                  <a:pt x="0" y="0"/>
                </a:lnTo>
                <a:close/>
              </a:path>
            </a:pathLst>
          </a:custGeom>
          <a:solidFill>
            <a:schemeClr val="bg1"/>
          </a:solidFill>
          <a:ln w="38100">
            <a:solidFill>
              <a:schemeClr val="tx1">
                <a:lumMod val="85000"/>
                <a:lumOff val="1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0" name="矩形 3"/>
          <p:cNvSpPr/>
          <p:nvPr/>
        </p:nvSpPr>
        <p:spPr>
          <a:xfrm>
            <a:off x="-24713" y="4722842"/>
            <a:ext cx="2260334" cy="2144227"/>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 name="connsiteX0-233" fmla="*/ 0 w 3304741"/>
              <a:gd name="connsiteY0-234" fmla="*/ 0 h 3135081"/>
              <a:gd name="connsiteX1-235" fmla="*/ 1204092 w 3304741"/>
              <a:gd name="connsiteY1-236" fmla="*/ 1915297 h 3135081"/>
              <a:gd name="connsiteX2-237" fmla="*/ 3304741 w 3304741"/>
              <a:gd name="connsiteY2-238" fmla="*/ 3135081 h 3135081"/>
              <a:gd name="connsiteX3-239" fmla="*/ 0 w 3304741"/>
              <a:gd name="connsiteY3-240" fmla="*/ 3135081 h 3135081"/>
              <a:gd name="connsiteX4-241" fmla="*/ 0 w 3304741"/>
              <a:gd name="connsiteY4-242" fmla="*/ 0 h 3135081"/>
              <a:gd name="connsiteX0-243" fmla="*/ 0 w 3304741"/>
              <a:gd name="connsiteY0-244" fmla="*/ 0 h 3135081"/>
              <a:gd name="connsiteX1-245" fmla="*/ 1204092 w 3304741"/>
              <a:gd name="connsiteY1-246" fmla="*/ 1915297 h 3135081"/>
              <a:gd name="connsiteX2-247" fmla="*/ 3304741 w 3304741"/>
              <a:gd name="connsiteY2-248" fmla="*/ 3135081 h 3135081"/>
              <a:gd name="connsiteX3-249" fmla="*/ 0 w 3304741"/>
              <a:gd name="connsiteY3-250" fmla="*/ 3135081 h 3135081"/>
              <a:gd name="connsiteX4-251" fmla="*/ 0 w 3304741"/>
              <a:gd name="connsiteY4-252" fmla="*/ 0 h 3135081"/>
              <a:gd name="connsiteX0-253" fmla="*/ 0 w 3304842"/>
              <a:gd name="connsiteY0-254" fmla="*/ 0 h 3135081"/>
              <a:gd name="connsiteX1-255" fmla="*/ 1204092 w 3304842"/>
              <a:gd name="connsiteY1-256" fmla="*/ 1915297 h 3135081"/>
              <a:gd name="connsiteX2-257" fmla="*/ 3304741 w 3304842"/>
              <a:gd name="connsiteY2-258" fmla="*/ 3135081 h 3135081"/>
              <a:gd name="connsiteX3-259" fmla="*/ 0 w 3304842"/>
              <a:gd name="connsiteY3-260" fmla="*/ 3135081 h 3135081"/>
              <a:gd name="connsiteX4-261" fmla="*/ 0 w 3304842"/>
              <a:gd name="connsiteY4-262" fmla="*/ 0 h 31350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842" h="3135081">
                <a:moveTo>
                  <a:pt x="0" y="0"/>
                </a:moveTo>
                <a:cubicBezTo>
                  <a:pt x="454182" y="40752"/>
                  <a:pt x="151357" y="1884244"/>
                  <a:pt x="1204092" y="1915297"/>
                </a:cubicBezTo>
                <a:cubicBezTo>
                  <a:pt x="2256827" y="1946350"/>
                  <a:pt x="3316793" y="2470279"/>
                  <a:pt x="3304741" y="3135081"/>
                </a:cubicBezTo>
                <a:lnTo>
                  <a:pt x="0" y="3135081"/>
                </a:lnTo>
                <a:lnTo>
                  <a:pt x="0" y="0"/>
                </a:lnTo>
                <a:close/>
              </a:path>
            </a:pathLst>
          </a:custGeom>
          <a:solidFill>
            <a:srgbClr val="F1A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1" name="矩形 3"/>
          <p:cNvSpPr/>
          <p:nvPr/>
        </p:nvSpPr>
        <p:spPr>
          <a:xfrm flipH="1" flipV="1">
            <a:off x="9772238" y="-10763"/>
            <a:ext cx="2419762" cy="2383260"/>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 name="connsiteX0-233" fmla="*/ 0 w 3304741"/>
              <a:gd name="connsiteY0-234" fmla="*/ 0 h 3135081"/>
              <a:gd name="connsiteX1-235" fmla="*/ 1204092 w 3304741"/>
              <a:gd name="connsiteY1-236" fmla="*/ 1915297 h 3135081"/>
              <a:gd name="connsiteX2-237" fmla="*/ 3304741 w 3304741"/>
              <a:gd name="connsiteY2-238" fmla="*/ 3135081 h 3135081"/>
              <a:gd name="connsiteX3-239" fmla="*/ 0 w 3304741"/>
              <a:gd name="connsiteY3-240" fmla="*/ 3135081 h 3135081"/>
              <a:gd name="connsiteX4-241" fmla="*/ 0 w 3304741"/>
              <a:gd name="connsiteY4-242" fmla="*/ 0 h 3135081"/>
              <a:gd name="connsiteX0-243" fmla="*/ 0 w 3304741"/>
              <a:gd name="connsiteY0-244" fmla="*/ 0 h 3135081"/>
              <a:gd name="connsiteX1-245" fmla="*/ 1204092 w 3304741"/>
              <a:gd name="connsiteY1-246" fmla="*/ 1915297 h 3135081"/>
              <a:gd name="connsiteX2-247" fmla="*/ 3304741 w 3304741"/>
              <a:gd name="connsiteY2-248" fmla="*/ 3135081 h 3135081"/>
              <a:gd name="connsiteX3-249" fmla="*/ 0 w 3304741"/>
              <a:gd name="connsiteY3-250" fmla="*/ 3135081 h 3135081"/>
              <a:gd name="connsiteX4-251" fmla="*/ 0 w 3304741"/>
              <a:gd name="connsiteY4-252" fmla="*/ 0 h 3135081"/>
              <a:gd name="connsiteX0-253" fmla="*/ 0 w 3304842"/>
              <a:gd name="connsiteY0-254" fmla="*/ 0 h 3135081"/>
              <a:gd name="connsiteX1-255" fmla="*/ 1204092 w 3304842"/>
              <a:gd name="connsiteY1-256" fmla="*/ 1915297 h 3135081"/>
              <a:gd name="connsiteX2-257" fmla="*/ 3304741 w 3304842"/>
              <a:gd name="connsiteY2-258" fmla="*/ 3135081 h 3135081"/>
              <a:gd name="connsiteX3-259" fmla="*/ 0 w 3304842"/>
              <a:gd name="connsiteY3-260" fmla="*/ 3135081 h 3135081"/>
              <a:gd name="connsiteX4-261" fmla="*/ 0 w 3304842"/>
              <a:gd name="connsiteY4-262" fmla="*/ 0 h 3135081"/>
              <a:gd name="connsiteX0-263" fmla="*/ 0 w 3304830"/>
              <a:gd name="connsiteY0-264" fmla="*/ 0 h 3135081"/>
              <a:gd name="connsiteX1-265" fmla="*/ 1052210 w 3304830"/>
              <a:gd name="connsiteY1-266" fmla="*/ 1866533 h 3135081"/>
              <a:gd name="connsiteX2-267" fmla="*/ 3304741 w 3304830"/>
              <a:gd name="connsiteY2-268" fmla="*/ 3135081 h 3135081"/>
              <a:gd name="connsiteX3-269" fmla="*/ 0 w 3304830"/>
              <a:gd name="connsiteY3-270" fmla="*/ 3135081 h 3135081"/>
              <a:gd name="connsiteX4-271" fmla="*/ 0 w 3304830"/>
              <a:gd name="connsiteY4-272" fmla="*/ 0 h 3135081"/>
              <a:gd name="connsiteX0-273" fmla="*/ 0 w 3304825"/>
              <a:gd name="connsiteY0-274" fmla="*/ 0 h 3135081"/>
              <a:gd name="connsiteX1-275" fmla="*/ 1052210 w 3304825"/>
              <a:gd name="connsiteY1-276" fmla="*/ 1866533 h 3135081"/>
              <a:gd name="connsiteX2-277" fmla="*/ 3304741 w 3304825"/>
              <a:gd name="connsiteY2-278" fmla="*/ 3135081 h 3135081"/>
              <a:gd name="connsiteX3-279" fmla="*/ 0 w 3304825"/>
              <a:gd name="connsiteY3-280" fmla="*/ 3135081 h 3135081"/>
              <a:gd name="connsiteX4-281" fmla="*/ 0 w 3304825"/>
              <a:gd name="connsiteY4-282" fmla="*/ 0 h 3135081"/>
              <a:gd name="connsiteX0-283" fmla="*/ 0 w 3304824"/>
              <a:gd name="connsiteY0-284" fmla="*/ 0 h 3135081"/>
              <a:gd name="connsiteX1-285" fmla="*/ 1035334 w 3304824"/>
              <a:gd name="connsiteY1-286" fmla="*/ 1817768 h 3135081"/>
              <a:gd name="connsiteX2-287" fmla="*/ 3304741 w 3304824"/>
              <a:gd name="connsiteY2-288" fmla="*/ 3135081 h 3135081"/>
              <a:gd name="connsiteX3-289" fmla="*/ 0 w 3304824"/>
              <a:gd name="connsiteY3-290" fmla="*/ 3135081 h 3135081"/>
              <a:gd name="connsiteX4-291" fmla="*/ 0 w 3304824"/>
              <a:gd name="connsiteY4-292" fmla="*/ 0 h 3135081"/>
              <a:gd name="connsiteX0-293" fmla="*/ 0 w 3304741"/>
              <a:gd name="connsiteY0-294" fmla="*/ 0 h 3135081"/>
              <a:gd name="connsiteX1-295" fmla="*/ 1035334 w 3304741"/>
              <a:gd name="connsiteY1-296" fmla="*/ 1817768 h 3135081"/>
              <a:gd name="connsiteX2-297" fmla="*/ 3304741 w 3304741"/>
              <a:gd name="connsiteY2-298" fmla="*/ 3135081 h 3135081"/>
              <a:gd name="connsiteX3-299" fmla="*/ 0 w 3304741"/>
              <a:gd name="connsiteY3-300" fmla="*/ 3135081 h 3135081"/>
              <a:gd name="connsiteX4-301" fmla="*/ 0 w 3304741"/>
              <a:gd name="connsiteY4-302" fmla="*/ 0 h 3135081"/>
              <a:gd name="connsiteX0-303" fmla="*/ 0 w 3304741"/>
              <a:gd name="connsiteY0-304" fmla="*/ 0 h 3135081"/>
              <a:gd name="connsiteX1-305" fmla="*/ 1035334 w 3304741"/>
              <a:gd name="connsiteY1-306" fmla="*/ 1817768 h 3135081"/>
              <a:gd name="connsiteX2-307" fmla="*/ 3304741 w 3304741"/>
              <a:gd name="connsiteY2-308" fmla="*/ 3135081 h 3135081"/>
              <a:gd name="connsiteX3-309" fmla="*/ 0 w 3304741"/>
              <a:gd name="connsiteY3-310" fmla="*/ 3135081 h 3135081"/>
              <a:gd name="connsiteX4-311" fmla="*/ 0 w 3304741"/>
              <a:gd name="connsiteY4-312" fmla="*/ 0 h 3135081"/>
              <a:gd name="connsiteX0-313" fmla="*/ 0 w 3304741"/>
              <a:gd name="connsiteY0-314" fmla="*/ 0 h 3135081"/>
              <a:gd name="connsiteX1-315" fmla="*/ 1035334 w 3304741"/>
              <a:gd name="connsiteY1-316" fmla="*/ 1817768 h 3135081"/>
              <a:gd name="connsiteX2-317" fmla="*/ 3304741 w 3304741"/>
              <a:gd name="connsiteY2-318" fmla="*/ 3135081 h 3135081"/>
              <a:gd name="connsiteX3-319" fmla="*/ 0 w 3304741"/>
              <a:gd name="connsiteY3-320" fmla="*/ 3135081 h 3135081"/>
              <a:gd name="connsiteX4-321" fmla="*/ 0 w 3304741"/>
              <a:gd name="connsiteY4-322" fmla="*/ 0 h 31350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741" h="3135081">
                <a:moveTo>
                  <a:pt x="0" y="0"/>
                </a:moveTo>
                <a:cubicBezTo>
                  <a:pt x="487933" y="57007"/>
                  <a:pt x="50103" y="1559148"/>
                  <a:pt x="1035334" y="1817768"/>
                </a:cubicBezTo>
                <a:cubicBezTo>
                  <a:pt x="2020565" y="2076388"/>
                  <a:pt x="3013027" y="2226458"/>
                  <a:pt x="3304741" y="3135081"/>
                </a:cubicBezTo>
                <a:lnTo>
                  <a:pt x="0" y="3135081"/>
                </a:lnTo>
                <a:lnTo>
                  <a:pt x="0" y="0"/>
                </a:lnTo>
                <a:close/>
              </a:path>
            </a:pathLst>
          </a:custGeom>
          <a:solidFill>
            <a:srgbClr val="E4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8" name="椭圆 17"/>
          <p:cNvSpPr/>
          <p:nvPr/>
        </p:nvSpPr>
        <p:spPr>
          <a:xfrm>
            <a:off x="819350" y="4639744"/>
            <a:ext cx="329308" cy="329308"/>
          </a:xfrm>
          <a:prstGeom prst="ellipse">
            <a:avLst/>
          </a:prstGeom>
          <a:solidFill>
            <a:srgbClr val="E4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9" name="椭圆 18"/>
          <p:cNvSpPr/>
          <p:nvPr/>
        </p:nvSpPr>
        <p:spPr>
          <a:xfrm>
            <a:off x="10817465" y="2300514"/>
            <a:ext cx="329308" cy="329308"/>
          </a:xfrm>
          <a:prstGeom prst="ellipse">
            <a:avLst/>
          </a:prstGeom>
          <a:solidFill>
            <a:srgbClr val="F1A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graphicFrame>
        <p:nvGraphicFramePr>
          <p:cNvPr id="12" name="表格 11"/>
          <p:cNvGraphicFramePr/>
          <p:nvPr/>
        </p:nvGraphicFramePr>
        <p:xfrm>
          <a:off x="1405255" y="521970"/>
          <a:ext cx="9015412" cy="891540"/>
        </p:xfrm>
        <a:graphic>
          <a:graphicData uri="http://schemas.openxmlformats.org/drawingml/2006/table">
            <a:tbl>
              <a:tblPr firstRow="1" bandRow="1">
                <a:tableStyleId>{5940675A-B579-460E-94D1-54222C63F5DA}</a:tableStyleId>
              </a:tblPr>
              <a:tblGrid>
                <a:gridCol w="793750"/>
                <a:gridCol w="1301750"/>
                <a:gridCol w="1958975"/>
                <a:gridCol w="2349500"/>
                <a:gridCol w="2611437"/>
              </a:tblGrid>
              <a:tr h="39624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SH2021YP062</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门诊药品儿童禁用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定点医药机构职工医保、居民医保、生育保险的门诊、购药费用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以（药品开立时间-患者出生日期）判定年龄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以（药品开立时间-患者出生日期±1个月）判定年龄 </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4953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SH2021YP063</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住院药品儿童禁用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以（药品开立时间-患者出生日期）判定年龄 </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cap="flat">
                      <a:noFill/>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以（药品开立时间-患者出生日期±1个月）判定年龄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bl>
          </a:graphicData>
        </a:graphic>
      </p:graphicFrame>
      <p:graphicFrame>
        <p:nvGraphicFramePr>
          <p:cNvPr id="14" name="表格 13"/>
          <p:cNvGraphicFramePr/>
          <p:nvPr/>
        </p:nvGraphicFramePr>
        <p:xfrm>
          <a:off x="1405255" y="1413510"/>
          <a:ext cx="9015412" cy="1361440"/>
        </p:xfrm>
        <a:graphic>
          <a:graphicData uri="http://schemas.openxmlformats.org/drawingml/2006/table">
            <a:tbl>
              <a:tblPr firstRow="1" bandRow="1">
                <a:tableStyleId>{5940675A-B579-460E-94D1-54222C63F5DA}</a:tableStyleId>
              </a:tblPr>
              <a:tblGrid>
                <a:gridCol w="793750"/>
                <a:gridCol w="1301750"/>
                <a:gridCol w="1958975"/>
                <a:gridCol w="2349500"/>
                <a:gridCol w="2611437"/>
              </a:tblGrid>
              <a:tr h="37084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SH2022YP001</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住院药品限1岁以下儿童</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以（药品开立时间-患者出生日期）判定年龄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以（药品开立时间-患者出生日期±1个月）判定年龄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4953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SH2022YP002</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门诊、购药药品限2岁以上患者</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定点医药机构职工医保、居民医保、生育保险的门诊、购药费用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以（药品开立时间-患者出生日期）判定年龄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以（药品开立时间-患者出生日期±1个月）判定年龄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4953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SH2022YP003</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住院药品限2岁以上患者</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以（药品开立时间-患者出生日期）判定年龄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以（药品开立时间-患者出生日期±1个月）判定年龄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bl>
          </a:graphicData>
        </a:graphic>
      </p:graphicFrame>
      <p:graphicFrame>
        <p:nvGraphicFramePr>
          <p:cNvPr id="15" name="表格 14"/>
          <p:cNvGraphicFramePr/>
          <p:nvPr/>
        </p:nvGraphicFramePr>
        <p:xfrm>
          <a:off x="1405255" y="2774950"/>
          <a:ext cx="9015412" cy="2475865"/>
        </p:xfrm>
        <a:graphic>
          <a:graphicData uri="http://schemas.openxmlformats.org/drawingml/2006/table">
            <a:tbl>
              <a:tblPr firstRow="1" bandRow="1">
                <a:tableStyleId>{5940675A-B579-460E-94D1-54222C63F5DA}</a:tableStyleId>
              </a:tblPr>
              <a:tblGrid>
                <a:gridCol w="793750"/>
                <a:gridCol w="1301750"/>
                <a:gridCol w="1958975"/>
                <a:gridCol w="2349500"/>
                <a:gridCol w="2611437"/>
              </a:tblGrid>
              <a:tr h="39497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SH2022YP004</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门诊、购药药品限3-12岁患者</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定点医药机构职工医保、居民医保、生育保险的门诊、购药费用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以（药品开立时间-患者出生日期）判定年龄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以（药品开立时间-患者出生日期±1个月）判定年龄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42926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SH2022YP005</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住院药品限3-12岁患者</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以（药品开立时间-患者出生日期）判定年龄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以（药品开立时间-患者出生日期±1个月）判定年龄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437515">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SH2022YP006</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门诊、购药药品限5岁以上患者</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定点医药机构职工医保、居民医保、生育保险的门诊、购药费用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以（药品开立时间-患者出生日期）判定年龄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以（药品开立时间-患者出生日期±1个月）判定年龄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42164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SH2022YP007</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住院药品限5岁以上患者</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以（药品开立时间-患者出生日期）判定年龄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以（药品开立时间-患者出生日期±1个月）判定年龄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bl>
          </a:graphicData>
        </a:graphic>
      </p:graphicFrame>
      <p:graphicFrame>
        <p:nvGraphicFramePr>
          <p:cNvPr id="16" name="表格 15"/>
          <p:cNvGraphicFramePr/>
          <p:nvPr/>
        </p:nvGraphicFramePr>
        <p:xfrm>
          <a:off x="1409700" y="5448935"/>
          <a:ext cx="9015412" cy="834390"/>
        </p:xfrm>
        <a:graphic>
          <a:graphicData uri="http://schemas.openxmlformats.org/drawingml/2006/table">
            <a:tbl>
              <a:tblPr firstRow="1" bandRow="1">
                <a:tableStyleId>{5940675A-B579-460E-94D1-54222C63F5DA}</a:tableStyleId>
              </a:tblPr>
              <a:tblGrid>
                <a:gridCol w="793750"/>
                <a:gridCol w="1301750"/>
                <a:gridCol w="1958975"/>
                <a:gridCol w="2349500"/>
                <a:gridCol w="2611437"/>
              </a:tblGrid>
              <a:tr h="40513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SH2022YP010</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门诊、购药药品限成人</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定点医药机构职工医保、居民医保、生育保险的门诊、购药费用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以（药品开立时间-患者出生日期）判定年龄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以（药品开立时间-患者出生日期±1个月）判定年龄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42926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SH2022YP011</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住院药品限成人</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以（药品开立时间-患者出生日期）判定年龄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以（药品开立时间-患者出生日期±1个月）判定年龄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bl>
          </a:graphicData>
        </a:graphic>
      </p:graphicFrame>
      <p:graphicFrame>
        <p:nvGraphicFramePr>
          <p:cNvPr id="3" name="表格 2"/>
          <p:cNvGraphicFramePr/>
          <p:nvPr/>
        </p:nvGraphicFramePr>
        <p:xfrm>
          <a:off x="1409700" y="4458335"/>
          <a:ext cx="9373235" cy="990600"/>
        </p:xfrm>
        <a:graphic>
          <a:graphicData uri="http://schemas.openxmlformats.org/drawingml/2006/table">
            <a:tbl>
              <a:tblPr firstRow="1" bandRow="1">
                <a:tableStyleId>{5940675A-B579-460E-94D1-54222C63F5DA}</a:tableStyleId>
              </a:tblPr>
              <a:tblGrid>
                <a:gridCol w="793433"/>
                <a:gridCol w="1301750"/>
                <a:gridCol w="1958975"/>
                <a:gridCol w="2349500"/>
                <a:gridCol w="2611437"/>
              </a:tblGrid>
              <a:tr h="4953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SH2022YP008</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门诊、购药药品限12岁以上患者</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定点医药机构职工医保、居民医保、生育保险的门诊、购药费用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以（药品开立时间-患者出生日期）判定年龄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以（药品开立时间-患者出生日期±1个月）判定年龄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r h="49530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SH2022YP009</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住院药品限12岁以上患者</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以（药品开立时间-患者出生日期）判定年龄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以（药品开立时间-患者出生日期±1个月）判定年龄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bl>
          </a:graphicData>
        </a:graphic>
      </p:graphicFrame>
      <p:graphicFrame>
        <p:nvGraphicFramePr>
          <p:cNvPr id="6" name="表格 5"/>
          <p:cNvGraphicFramePr/>
          <p:nvPr/>
        </p:nvGraphicFramePr>
        <p:xfrm>
          <a:off x="1405255" y="134620"/>
          <a:ext cx="9015412" cy="387350"/>
        </p:xfrm>
        <a:graphic>
          <a:graphicData uri="http://schemas.openxmlformats.org/drawingml/2006/table">
            <a:tbl>
              <a:tblPr firstRow="1" bandRow="1">
                <a:tableStyleId>{5940675A-B579-460E-94D1-54222C63F5DA}</a:tableStyleId>
              </a:tblPr>
              <a:tblGrid>
                <a:gridCol w="793750"/>
                <a:gridCol w="1301750"/>
                <a:gridCol w="1958975"/>
                <a:gridCol w="2349500"/>
                <a:gridCol w="2611437"/>
              </a:tblGrid>
              <a:tr h="387350">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规则编码</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规则名称</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适用范围</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调整前规则内涵</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调整后规则内涵</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bl>
          </a:graphicData>
        </a:graphic>
      </p:graphicFrame>
      <p:graphicFrame>
        <p:nvGraphicFramePr>
          <p:cNvPr id="4" name="表格 3"/>
          <p:cNvGraphicFramePr/>
          <p:nvPr/>
        </p:nvGraphicFramePr>
        <p:xfrm>
          <a:off x="1409700" y="6283008"/>
          <a:ext cx="9373235" cy="466725"/>
        </p:xfrm>
        <a:graphic>
          <a:graphicData uri="http://schemas.openxmlformats.org/drawingml/2006/table">
            <a:tbl>
              <a:tblPr firstRow="1" bandRow="1">
                <a:tableStyleId>{5940675A-B579-460E-94D1-54222C63F5DA}</a:tableStyleId>
              </a:tblPr>
              <a:tblGrid>
                <a:gridCol w="793750"/>
                <a:gridCol w="1301750"/>
                <a:gridCol w="1958975"/>
                <a:gridCol w="2349500"/>
                <a:gridCol w="2611437"/>
              </a:tblGrid>
              <a:tr h="466725">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SH2021ZL027</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住院单日不合理诊疗</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定点医疗机构职工医保、居民医保、生育保险的住院费用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收取“静脉高营养治疗”但无“营养袋”，对于6周岁及以下患儿以项目开立时间计算年龄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收取“静脉高营养治疗”但无“营养袋”，对于6周岁及以下患儿以入院日计算年龄</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bl>
          </a:graphicData>
        </a:graphic>
      </p:graphicFrame>
    </p:spTree>
  </p:cSld>
  <p:clrMapOvr>
    <a:masterClrMapping/>
  </p:clrMapOvr>
  <p:transition spd="slow" advTm="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3"/>
          <p:cNvSpPr/>
          <p:nvPr/>
        </p:nvSpPr>
        <p:spPr>
          <a:xfrm flipH="1" flipV="1">
            <a:off x="8835423" y="-23367"/>
            <a:ext cx="3373510" cy="3229823"/>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 name="connsiteX0-233" fmla="*/ 0 w 3304741"/>
              <a:gd name="connsiteY0-234" fmla="*/ 0 h 3135081"/>
              <a:gd name="connsiteX1-235" fmla="*/ 1204092 w 3304741"/>
              <a:gd name="connsiteY1-236" fmla="*/ 1915297 h 3135081"/>
              <a:gd name="connsiteX2-237" fmla="*/ 3304741 w 3304741"/>
              <a:gd name="connsiteY2-238" fmla="*/ 3135081 h 3135081"/>
              <a:gd name="connsiteX3-239" fmla="*/ 0 w 3304741"/>
              <a:gd name="connsiteY3-240" fmla="*/ 3135081 h 3135081"/>
              <a:gd name="connsiteX4-241" fmla="*/ 0 w 3304741"/>
              <a:gd name="connsiteY4-242" fmla="*/ 0 h 3135081"/>
              <a:gd name="connsiteX0-243" fmla="*/ 0 w 3304741"/>
              <a:gd name="connsiteY0-244" fmla="*/ 0 h 3135081"/>
              <a:gd name="connsiteX1-245" fmla="*/ 1204092 w 3304741"/>
              <a:gd name="connsiteY1-246" fmla="*/ 1915297 h 3135081"/>
              <a:gd name="connsiteX2-247" fmla="*/ 3304741 w 3304741"/>
              <a:gd name="connsiteY2-248" fmla="*/ 3135081 h 3135081"/>
              <a:gd name="connsiteX3-249" fmla="*/ 0 w 3304741"/>
              <a:gd name="connsiteY3-250" fmla="*/ 3135081 h 3135081"/>
              <a:gd name="connsiteX4-251" fmla="*/ 0 w 3304741"/>
              <a:gd name="connsiteY4-252" fmla="*/ 0 h 3135081"/>
              <a:gd name="connsiteX0-253" fmla="*/ 0 w 3304842"/>
              <a:gd name="connsiteY0-254" fmla="*/ 0 h 3135081"/>
              <a:gd name="connsiteX1-255" fmla="*/ 1204092 w 3304842"/>
              <a:gd name="connsiteY1-256" fmla="*/ 1915297 h 3135081"/>
              <a:gd name="connsiteX2-257" fmla="*/ 3304741 w 3304842"/>
              <a:gd name="connsiteY2-258" fmla="*/ 3135081 h 3135081"/>
              <a:gd name="connsiteX3-259" fmla="*/ 0 w 3304842"/>
              <a:gd name="connsiteY3-260" fmla="*/ 3135081 h 3135081"/>
              <a:gd name="connsiteX4-261" fmla="*/ 0 w 3304842"/>
              <a:gd name="connsiteY4-262" fmla="*/ 0 h 3135081"/>
              <a:gd name="connsiteX0-263" fmla="*/ 0 w 3304830"/>
              <a:gd name="connsiteY0-264" fmla="*/ 0 h 3135081"/>
              <a:gd name="connsiteX1-265" fmla="*/ 1052210 w 3304830"/>
              <a:gd name="connsiteY1-266" fmla="*/ 1866533 h 3135081"/>
              <a:gd name="connsiteX2-267" fmla="*/ 3304741 w 3304830"/>
              <a:gd name="connsiteY2-268" fmla="*/ 3135081 h 3135081"/>
              <a:gd name="connsiteX3-269" fmla="*/ 0 w 3304830"/>
              <a:gd name="connsiteY3-270" fmla="*/ 3135081 h 3135081"/>
              <a:gd name="connsiteX4-271" fmla="*/ 0 w 3304830"/>
              <a:gd name="connsiteY4-272" fmla="*/ 0 h 3135081"/>
              <a:gd name="connsiteX0-273" fmla="*/ 0 w 3304825"/>
              <a:gd name="connsiteY0-274" fmla="*/ 0 h 3135081"/>
              <a:gd name="connsiteX1-275" fmla="*/ 1052210 w 3304825"/>
              <a:gd name="connsiteY1-276" fmla="*/ 1866533 h 3135081"/>
              <a:gd name="connsiteX2-277" fmla="*/ 3304741 w 3304825"/>
              <a:gd name="connsiteY2-278" fmla="*/ 3135081 h 3135081"/>
              <a:gd name="connsiteX3-279" fmla="*/ 0 w 3304825"/>
              <a:gd name="connsiteY3-280" fmla="*/ 3135081 h 3135081"/>
              <a:gd name="connsiteX4-281" fmla="*/ 0 w 3304825"/>
              <a:gd name="connsiteY4-282" fmla="*/ 0 h 3135081"/>
              <a:gd name="connsiteX0-283" fmla="*/ 0 w 3304824"/>
              <a:gd name="connsiteY0-284" fmla="*/ 0 h 3135081"/>
              <a:gd name="connsiteX1-285" fmla="*/ 1035334 w 3304824"/>
              <a:gd name="connsiteY1-286" fmla="*/ 1817768 h 3135081"/>
              <a:gd name="connsiteX2-287" fmla="*/ 3304741 w 3304824"/>
              <a:gd name="connsiteY2-288" fmla="*/ 3135081 h 3135081"/>
              <a:gd name="connsiteX3-289" fmla="*/ 0 w 3304824"/>
              <a:gd name="connsiteY3-290" fmla="*/ 3135081 h 3135081"/>
              <a:gd name="connsiteX4-291" fmla="*/ 0 w 3304824"/>
              <a:gd name="connsiteY4-292" fmla="*/ 0 h 3135081"/>
              <a:gd name="connsiteX0-293" fmla="*/ 0 w 3304741"/>
              <a:gd name="connsiteY0-294" fmla="*/ 0 h 3135081"/>
              <a:gd name="connsiteX1-295" fmla="*/ 1035334 w 3304741"/>
              <a:gd name="connsiteY1-296" fmla="*/ 1817768 h 3135081"/>
              <a:gd name="connsiteX2-297" fmla="*/ 3304741 w 3304741"/>
              <a:gd name="connsiteY2-298" fmla="*/ 3135081 h 3135081"/>
              <a:gd name="connsiteX3-299" fmla="*/ 0 w 3304741"/>
              <a:gd name="connsiteY3-300" fmla="*/ 3135081 h 3135081"/>
              <a:gd name="connsiteX4-301" fmla="*/ 0 w 3304741"/>
              <a:gd name="connsiteY4-302" fmla="*/ 0 h 3135081"/>
              <a:gd name="connsiteX0-303" fmla="*/ 0 w 3304741"/>
              <a:gd name="connsiteY0-304" fmla="*/ 0 h 3135081"/>
              <a:gd name="connsiteX1-305" fmla="*/ 1035334 w 3304741"/>
              <a:gd name="connsiteY1-306" fmla="*/ 1817768 h 3135081"/>
              <a:gd name="connsiteX2-307" fmla="*/ 3304741 w 3304741"/>
              <a:gd name="connsiteY2-308" fmla="*/ 3135081 h 3135081"/>
              <a:gd name="connsiteX3-309" fmla="*/ 0 w 3304741"/>
              <a:gd name="connsiteY3-310" fmla="*/ 3135081 h 3135081"/>
              <a:gd name="connsiteX4-311" fmla="*/ 0 w 3304741"/>
              <a:gd name="connsiteY4-312" fmla="*/ 0 h 3135081"/>
              <a:gd name="connsiteX0-313" fmla="*/ 0 w 3304741"/>
              <a:gd name="connsiteY0-314" fmla="*/ 0 h 3135081"/>
              <a:gd name="connsiteX1-315" fmla="*/ 1035334 w 3304741"/>
              <a:gd name="connsiteY1-316" fmla="*/ 1817768 h 3135081"/>
              <a:gd name="connsiteX2-317" fmla="*/ 3304741 w 3304741"/>
              <a:gd name="connsiteY2-318" fmla="*/ 3135081 h 3135081"/>
              <a:gd name="connsiteX3-319" fmla="*/ 0 w 3304741"/>
              <a:gd name="connsiteY3-320" fmla="*/ 3135081 h 3135081"/>
              <a:gd name="connsiteX4-321" fmla="*/ 0 w 3304741"/>
              <a:gd name="connsiteY4-322" fmla="*/ 0 h 3135081"/>
              <a:gd name="connsiteX0-323" fmla="*/ 0 w 3304741"/>
              <a:gd name="connsiteY0-324" fmla="*/ 24983 h 3160064"/>
              <a:gd name="connsiteX1-325" fmla="*/ 1035334 w 3304741"/>
              <a:gd name="connsiteY1-326" fmla="*/ 1842751 h 3160064"/>
              <a:gd name="connsiteX2-327" fmla="*/ 3304741 w 3304741"/>
              <a:gd name="connsiteY2-328" fmla="*/ 3160064 h 3160064"/>
              <a:gd name="connsiteX3-329" fmla="*/ 0 w 3304741"/>
              <a:gd name="connsiteY3-330" fmla="*/ 3160064 h 3160064"/>
              <a:gd name="connsiteX4-331" fmla="*/ 0 w 3304741"/>
              <a:gd name="connsiteY4-332" fmla="*/ 24983 h 3160064"/>
              <a:gd name="connsiteX0-333" fmla="*/ 0 w 3304741"/>
              <a:gd name="connsiteY0-334" fmla="*/ 26087 h 3161168"/>
              <a:gd name="connsiteX1-335" fmla="*/ 1047440 w 3304741"/>
              <a:gd name="connsiteY1-336" fmla="*/ 1759087 h 3161168"/>
              <a:gd name="connsiteX2-337" fmla="*/ 3304741 w 3304741"/>
              <a:gd name="connsiteY2-338" fmla="*/ 3161168 h 3161168"/>
              <a:gd name="connsiteX3-339" fmla="*/ 0 w 3304741"/>
              <a:gd name="connsiteY3-340" fmla="*/ 3161168 h 3161168"/>
              <a:gd name="connsiteX4-341" fmla="*/ 0 w 3304741"/>
              <a:gd name="connsiteY4-342" fmla="*/ 26087 h 3161168"/>
              <a:gd name="connsiteX0-343" fmla="*/ 0 w 3304741"/>
              <a:gd name="connsiteY0-344" fmla="*/ 32188 h 3167269"/>
              <a:gd name="connsiteX1-345" fmla="*/ 1047440 w 3304741"/>
              <a:gd name="connsiteY1-346" fmla="*/ 1765188 h 3167269"/>
              <a:gd name="connsiteX2-347" fmla="*/ 3304741 w 3304741"/>
              <a:gd name="connsiteY2-348" fmla="*/ 3167269 h 3167269"/>
              <a:gd name="connsiteX3-349" fmla="*/ 0 w 3304741"/>
              <a:gd name="connsiteY3-350" fmla="*/ 3167269 h 3167269"/>
              <a:gd name="connsiteX4-351" fmla="*/ 0 w 3304741"/>
              <a:gd name="connsiteY4-352" fmla="*/ 32188 h 3167269"/>
              <a:gd name="connsiteX0-353" fmla="*/ 0 w 3304741"/>
              <a:gd name="connsiteY0-354" fmla="*/ 32188 h 3167269"/>
              <a:gd name="connsiteX1-355" fmla="*/ 1047440 w 3304741"/>
              <a:gd name="connsiteY1-356" fmla="*/ 1765188 h 3167269"/>
              <a:gd name="connsiteX2-357" fmla="*/ 3304741 w 3304741"/>
              <a:gd name="connsiteY2-358" fmla="*/ 3167269 h 3167269"/>
              <a:gd name="connsiteX3-359" fmla="*/ 0 w 3304741"/>
              <a:gd name="connsiteY3-360" fmla="*/ 3167269 h 3167269"/>
              <a:gd name="connsiteX4-361" fmla="*/ 0 w 3304741"/>
              <a:gd name="connsiteY4-362" fmla="*/ 32188 h 3167269"/>
              <a:gd name="connsiteX0-363" fmla="*/ 0 w 3304741"/>
              <a:gd name="connsiteY0-364" fmla="*/ 30154 h 3165235"/>
              <a:gd name="connsiteX1-365" fmla="*/ 1047440 w 3304741"/>
              <a:gd name="connsiteY1-366" fmla="*/ 1763154 h 3165235"/>
              <a:gd name="connsiteX2-367" fmla="*/ 3304741 w 3304741"/>
              <a:gd name="connsiteY2-368" fmla="*/ 3165235 h 3165235"/>
              <a:gd name="connsiteX3-369" fmla="*/ 0 w 3304741"/>
              <a:gd name="connsiteY3-370" fmla="*/ 3165235 h 3165235"/>
              <a:gd name="connsiteX4-371" fmla="*/ 0 w 3304741"/>
              <a:gd name="connsiteY4-372" fmla="*/ 30154 h 3165235"/>
              <a:gd name="connsiteX0-373" fmla="*/ 0 w 3304741"/>
              <a:gd name="connsiteY0-374" fmla="*/ 30154 h 3165235"/>
              <a:gd name="connsiteX1-375" fmla="*/ 1047440 w 3304741"/>
              <a:gd name="connsiteY1-376" fmla="*/ 1763154 h 3165235"/>
              <a:gd name="connsiteX2-377" fmla="*/ 3304741 w 3304741"/>
              <a:gd name="connsiteY2-378" fmla="*/ 3165235 h 3165235"/>
              <a:gd name="connsiteX3-379" fmla="*/ 0 w 3304741"/>
              <a:gd name="connsiteY3-380" fmla="*/ 3165235 h 3165235"/>
              <a:gd name="connsiteX4-381" fmla="*/ 0 w 3304741"/>
              <a:gd name="connsiteY4-382" fmla="*/ 30154 h 31652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741" h="3165235">
                <a:moveTo>
                  <a:pt x="0" y="30154"/>
                </a:moveTo>
                <a:cubicBezTo>
                  <a:pt x="754241" y="-227691"/>
                  <a:pt x="62208" y="1238122"/>
                  <a:pt x="1047440" y="1763154"/>
                </a:cubicBezTo>
                <a:cubicBezTo>
                  <a:pt x="2032672" y="2288186"/>
                  <a:pt x="2843559" y="1808554"/>
                  <a:pt x="3304741" y="3165235"/>
                </a:cubicBezTo>
                <a:lnTo>
                  <a:pt x="0" y="3165235"/>
                </a:lnTo>
                <a:lnTo>
                  <a:pt x="0" y="30154"/>
                </a:lnTo>
                <a:close/>
              </a:path>
            </a:pathLst>
          </a:custGeom>
          <a:solidFill>
            <a:schemeClr val="bg1"/>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9" name="矩形 3"/>
          <p:cNvSpPr/>
          <p:nvPr/>
        </p:nvSpPr>
        <p:spPr>
          <a:xfrm>
            <a:off x="-42557" y="3736317"/>
            <a:ext cx="3304741" cy="3135081"/>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741" h="3135081">
                <a:moveTo>
                  <a:pt x="0" y="0"/>
                </a:moveTo>
                <a:cubicBezTo>
                  <a:pt x="381914" y="239487"/>
                  <a:pt x="332027" y="1775844"/>
                  <a:pt x="1204092" y="1915297"/>
                </a:cubicBezTo>
                <a:cubicBezTo>
                  <a:pt x="2076157" y="2054750"/>
                  <a:pt x="3190325" y="2542546"/>
                  <a:pt x="3304741" y="3135081"/>
                </a:cubicBezTo>
                <a:lnTo>
                  <a:pt x="0" y="3135081"/>
                </a:lnTo>
                <a:lnTo>
                  <a:pt x="0" y="0"/>
                </a:lnTo>
                <a:close/>
              </a:path>
            </a:pathLst>
          </a:custGeom>
          <a:solidFill>
            <a:schemeClr val="bg1"/>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0" name="矩形 3"/>
          <p:cNvSpPr/>
          <p:nvPr/>
        </p:nvSpPr>
        <p:spPr>
          <a:xfrm>
            <a:off x="-24713" y="4722842"/>
            <a:ext cx="2260334" cy="2144227"/>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 name="connsiteX0-233" fmla="*/ 0 w 3304741"/>
              <a:gd name="connsiteY0-234" fmla="*/ 0 h 3135081"/>
              <a:gd name="connsiteX1-235" fmla="*/ 1204092 w 3304741"/>
              <a:gd name="connsiteY1-236" fmla="*/ 1915297 h 3135081"/>
              <a:gd name="connsiteX2-237" fmla="*/ 3304741 w 3304741"/>
              <a:gd name="connsiteY2-238" fmla="*/ 3135081 h 3135081"/>
              <a:gd name="connsiteX3-239" fmla="*/ 0 w 3304741"/>
              <a:gd name="connsiteY3-240" fmla="*/ 3135081 h 3135081"/>
              <a:gd name="connsiteX4-241" fmla="*/ 0 w 3304741"/>
              <a:gd name="connsiteY4-242" fmla="*/ 0 h 3135081"/>
              <a:gd name="connsiteX0-243" fmla="*/ 0 w 3304741"/>
              <a:gd name="connsiteY0-244" fmla="*/ 0 h 3135081"/>
              <a:gd name="connsiteX1-245" fmla="*/ 1204092 w 3304741"/>
              <a:gd name="connsiteY1-246" fmla="*/ 1915297 h 3135081"/>
              <a:gd name="connsiteX2-247" fmla="*/ 3304741 w 3304741"/>
              <a:gd name="connsiteY2-248" fmla="*/ 3135081 h 3135081"/>
              <a:gd name="connsiteX3-249" fmla="*/ 0 w 3304741"/>
              <a:gd name="connsiteY3-250" fmla="*/ 3135081 h 3135081"/>
              <a:gd name="connsiteX4-251" fmla="*/ 0 w 3304741"/>
              <a:gd name="connsiteY4-252" fmla="*/ 0 h 3135081"/>
              <a:gd name="connsiteX0-253" fmla="*/ 0 w 3304842"/>
              <a:gd name="connsiteY0-254" fmla="*/ 0 h 3135081"/>
              <a:gd name="connsiteX1-255" fmla="*/ 1204092 w 3304842"/>
              <a:gd name="connsiteY1-256" fmla="*/ 1915297 h 3135081"/>
              <a:gd name="connsiteX2-257" fmla="*/ 3304741 w 3304842"/>
              <a:gd name="connsiteY2-258" fmla="*/ 3135081 h 3135081"/>
              <a:gd name="connsiteX3-259" fmla="*/ 0 w 3304842"/>
              <a:gd name="connsiteY3-260" fmla="*/ 3135081 h 3135081"/>
              <a:gd name="connsiteX4-261" fmla="*/ 0 w 3304842"/>
              <a:gd name="connsiteY4-262" fmla="*/ 0 h 31350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842" h="3135081">
                <a:moveTo>
                  <a:pt x="0" y="0"/>
                </a:moveTo>
                <a:cubicBezTo>
                  <a:pt x="454182" y="40752"/>
                  <a:pt x="151357" y="1884244"/>
                  <a:pt x="1204092" y="1915297"/>
                </a:cubicBezTo>
                <a:cubicBezTo>
                  <a:pt x="2256827" y="1946350"/>
                  <a:pt x="3316793" y="2470279"/>
                  <a:pt x="3304741" y="3135081"/>
                </a:cubicBezTo>
                <a:lnTo>
                  <a:pt x="0" y="3135081"/>
                </a:lnTo>
                <a:lnTo>
                  <a:pt x="0" y="0"/>
                </a:lnTo>
                <a:close/>
              </a:path>
            </a:pathLst>
          </a:custGeom>
          <a:solidFill>
            <a:srgbClr val="F1A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1" name="矩形 3"/>
          <p:cNvSpPr/>
          <p:nvPr/>
        </p:nvSpPr>
        <p:spPr>
          <a:xfrm flipH="1" flipV="1">
            <a:off x="9772238" y="-10763"/>
            <a:ext cx="2419762" cy="2383260"/>
          </a:xfrm>
          <a:custGeom>
            <a:avLst/>
            <a:gdLst>
              <a:gd name="connsiteX0" fmla="*/ 0 w 3304741"/>
              <a:gd name="connsiteY0" fmla="*/ 0 h 3135081"/>
              <a:gd name="connsiteX1" fmla="*/ 3304741 w 3304741"/>
              <a:gd name="connsiteY1" fmla="*/ 0 h 3135081"/>
              <a:gd name="connsiteX2" fmla="*/ 3304741 w 3304741"/>
              <a:gd name="connsiteY2" fmla="*/ 3135081 h 3135081"/>
              <a:gd name="connsiteX3" fmla="*/ 0 w 3304741"/>
              <a:gd name="connsiteY3" fmla="*/ 3135081 h 3135081"/>
              <a:gd name="connsiteX4" fmla="*/ 0 w 3304741"/>
              <a:gd name="connsiteY4" fmla="*/ 0 h 3135081"/>
              <a:gd name="connsiteX0-1" fmla="*/ 0 w 3304741"/>
              <a:gd name="connsiteY0-2" fmla="*/ 0 h 3135081"/>
              <a:gd name="connsiteX1-3" fmla="*/ 2452124 w 3304741"/>
              <a:gd name="connsiteY1-4" fmla="*/ 1186249 h 3135081"/>
              <a:gd name="connsiteX2-5" fmla="*/ 3304741 w 3304741"/>
              <a:gd name="connsiteY2-6" fmla="*/ 3135081 h 3135081"/>
              <a:gd name="connsiteX3-7" fmla="*/ 0 w 3304741"/>
              <a:gd name="connsiteY3-8" fmla="*/ 3135081 h 3135081"/>
              <a:gd name="connsiteX4-9" fmla="*/ 0 w 3304741"/>
              <a:gd name="connsiteY4-10" fmla="*/ 0 h 3135081"/>
              <a:gd name="connsiteX0-11" fmla="*/ 0 w 3304741"/>
              <a:gd name="connsiteY0-12" fmla="*/ 0 h 3135081"/>
              <a:gd name="connsiteX1-13" fmla="*/ 3304741 w 3304741"/>
              <a:gd name="connsiteY1-14" fmla="*/ 3135081 h 3135081"/>
              <a:gd name="connsiteX2-15" fmla="*/ 0 w 3304741"/>
              <a:gd name="connsiteY2-16" fmla="*/ 3135081 h 3135081"/>
              <a:gd name="connsiteX3-17" fmla="*/ 0 w 3304741"/>
              <a:gd name="connsiteY3-18" fmla="*/ 0 h 3135081"/>
              <a:gd name="connsiteX0-19" fmla="*/ 0 w 3304741"/>
              <a:gd name="connsiteY0-20" fmla="*/ 0 h 3135081"/>
              <a:gd name="connsiteX1-21" fmla="*/ 3304741 w 3304741"/>
              <a:gd name="connsiteY1-22" fmla="*/ 3135081 h 3135081"/>
              <a:gd name="connsiteX2-23" fmla="*/ 0 w 3304741"/>
              <a:gd name="connsiteY2-24" fmla="*/ 3135081 h 3135081"/>
              <a:gd name="connsiteX3-25" fmla="*/ 0 w 3304741"/>
              <a:gd name="connsiteY3-26" fmla="*/ 0 h 3135081"/>
              <a:gd name="connsiteX0-27" fmla="*/ 0 w 3304741"/>
              <a:gd name="connsiteY0-28" fmla="*/ 0 h 3135081"/>
              <a:gd name="connsiteX1-29" fmla="*/ 3304741 w 3304741"/>
              <a:gd name="connsiteY1-30" fmla="*/ 3135081 h 3135081"/>
              <a:gd name="connsiteX2-31" fmla="*/ 0 w 3304741"/>
              <a:gd name="connsiteY2-32" fmla="*/ 3135081 h 3135081"/>
              <a:gd name="connsiteX3-33" fmla="*/ 0 w 3304741"/>
              <a:gd name="connsiteY3-34" fmla="*/ 0 h 3135081"/>
              <a:gd name="connsiteX0-35" fmla="*/ 0 w 3304741"/>
              <a:gd name="connsiteY0-36" fmla="*/ 0 h 3135081"/>
              <a:gd name="connsiteX1-37" fmla="*/ 3304741 w 3304741"/>
              <a:gd name="connsiteY1-38" fmla="*/ 3135081 h 3135081"/>
              <a:gd name="connsiteX2-39" fmla="*/ 0 w 3304741"/>
              <a:gd name="connsiteY2-40" fmla="*/ 3135081 h 3135081"/>
              <a:gd name="connsiteX3-41" fmla="*/ 0 w 3304741"/>
              <a:gd name="connsiteY3-42" fmla="*/ 0 h 3135081"/>
              <a:gd name="connsiteX0-43" fmla="*/ 0 w 3327538"/>
              <a:gd name="connsiteY0-44" fmla="*/ 14053 h 3149134"/>
              <a:gd name="connsiteX1-45" fmla="*/ 1389443 w 3327538"/>
              <a:gd name="connsiteY1-46" fmla="*/ 2040561 h 3149134"/>
              <a:gd name="connsiteX2-47" fmla="*/ 3304741 w 3327538"/>
              <a:gd name="connsiteY2-48" fmla="*/ 3149134 h 3149134"/>
              <a:gd name="connsiteX3-49" fmla="*/ 0 w 3327538"/>
              <a:gd name="connsiteY3-50" fmla="*/ 3149134 h 3149134"/>
              <a:gd name="connsiteX4-51" fmla="*/ 0 w 3327538"/>
              <a:gd name="connsiteY4-52" fmla="*/ 14053 h 3149134"/>
              <a:gd name="connsiteX0-53" fmla="*/ 0 w 3325128"/>
              <a:gd name="connsiteY0-54" fmla="*/ 14443 h 3149524"/>
              <a:gd name="connsiteX1-55" fmla="*/ 1179378 w 3325128"/>
              <a:gd name="connsiteY1-56" fmla="*/ 1991524 h 3149524"/>
              <a:gd name="connsiteX2-57" fmla="*/ 3304741 w 3325128"/>
              <a:gd name="connsiteY2-58" fmla="*/ 3149524 h 3149524"/>
              <a:gd name="connsiteX3-59" fmla="*/ 0 w 3325128"/>
              <a:gd name="connsiteY3-60" fmla="*/ 3149524 h 3149524"/>
              <a:gd name="connsiteX4-61" fmla="*/ 0 w 3325128"/>
              <a:gd name="connsiteY4-62" fmla="*/ 14443 h 3149524"/>
              <a:gd name="connsiteX0-63" fmla="*/ 0 w 3325128"/>
              <a:gd name="connsiteY0-64" fmla="*/ 13437 h 3148518"/>
              <a:gd name="connsiteX1-65" fmla="*/ 1179378 w 3325128"/>
              <a:gd name="connsiteY1-66" fmla="*/ 1990518 h 3148518"/>
              <a:gd name="connsiteX2-67" fmla="*/ 3304741 w 3325128"/>
              <a:gd name="connsiteY2-68" fmla="*/ 3148518 h 3148518"/>
              <a:gd name="connsiteX3-69" fmla="*/ 0 w 3325128"/>
              <a:gd name="connsiteY3-70" fmla="*/ 3148518 h 3148518"/>
              <a:gd name="connsiteX4-71" fmla="*/ 0 w 3325128"/>
              <a:gd name="connsiteY4-72" fmla="*/ 13437 h 3148518"/>
              <a:gd name="connsiteX0-73" fmla="*/ 0 w 3325128"/>
              <a:gd name="connsiteY0-74" fmla="*/ 15635 h 3150716"/>
              <a:gd name="connsiteX1-75" fmla="*/ 1179378 w 3325128"/>
              <a:gd name="connsiteY1-76" fmla="*/ 1992716 h 3150716"/>
              <a:gd name="connsiteX2-77" fmla="*/ 3304741 w 3325128"/>
              <a:gd name="connsiteY2-78" fmla="*/ 3150716 h 3150716"/>
              <a:gd name="connsiteX3-79" fmla="*/ 0 w 3325128"/>
              <a:gd name="connsiteY3-80" fmla="*/ 3150716 h 3150716"/>
              <a:gd name="connsiteX4-81" fmla="*/ 0 w 3325128"/>
              <a:gd name="connsiteY4-82" fmla="*/ 15635 h 3150716"/>
              <a:gd name="connsiteX0-83" fmla="*/ 0 w 3325128"/>
              <a:gd name="connsiteY0-84" fmla="*/ 0 h 3135081"/>
              <a:gd name="connsiteX1-85" fmla="*/ 1179378 w 3325128"/>
              <a:gd name="connsiteY1-86" fmla="*/ 1977081 h 3135081"/>
              <a:gd name="connsiteX2-87" fmla="*/ 3304741 w 3325128"/>
              <a:gd name="connsiteY2-88" fmla="*/ 3135081 h 3135081"/>
              <a:gd name="connsiteX3-89" fmla="*/ 0 w 3325128"/>
              <a:gd name="connsiteY3-90" fmla="*/ 3135081 h 3135081"/>
              <a:gd name="connsiteX4-91" fmla="*/ 0 w 3325128"/>
              <a:gd name="connsiteY4-92" fmla="*/ 0 h 3135081"/>
              <a:gd name="connsiteX0-93" fmla="*/ 0 w 3325256"/>
              <a:gd name="connsiteY0-94" fmla="*/ 0 h 3135081"/>
              <a:gd name="connsiteX1-95" fmla="*/ 1191735 w 3325256"/>
              <a:gd name="connsiteY1-96" fmla="*/ 1828800 h 3135081"/>
              <a:gd name="connsiteX2-97" fmla="*/ 3304741 w 3325256"/>
              <a:gd name="connsiteY2-98" fmla="*/ 3135081 h 3135081"/>
              <a:gd name="connsiteX3-99" fmla="*/ 0 w 3325256"/>
              <a:gd name="connsiteY3-100" fmla="*/ 3135081 h 3135081"/>
              <a:gd name="connsiteX4-101" fmla="*/ 0 w 3325256"/>
              <a:gd name="connsiteY4-102" fmla="*/ 0 h 3135081"/>
              <a:gd name="connsiteX0-103" fmla="*/ 0 w 3327028"/>
              <a:gd name="connsiteY0-104" fmla="*/ 0 h 3135081"/>
              <a:gd name="connsiteX1-105" fmla="*/ 1191735 w 3327028"/>
              <a:gd name="connsiteY1-106" fmla="*/ 1828800 h 3135081"/>
              <a:gd name="connsiteX2-107" fmla="*/ 3304741 w 3327028"/>
              <a:gd name="connsiteY2-108" fmla="*/ 3135081 h 3135081"/>
              <a:gd name="connsiteX3-109" fmla="*/ 0 w 3327028"/>
              <a:gd name="connsiteY3-110" fmla="*/ 3135081 h 3135081"/>
              <a:gd name="connsiteX4-111" fmla="*/ 0 w 3327028"/>
              <a:gd name="connsiteY4-112" fmla="*/ 0 h 3135081"/>
              <a:gd name="connsiteX0-113" fmla="*/ 0 w 3327028"/>
              <a:gd name="connsiteY0-114" fmla="*/ 0 h 3135081"/>
              <a:gd name="connsiteX1-115" fmla="*/ 1191735 w 3327028"/>
              <a:gd name="connsiteY1-116" fmla="*/ 1828800 h 3135081"/>
              <a:gd name="connsiteX2-117" fmla="*/ 3304741 w 3327028"/>
              <a:gd name="connsiteY2-118" fmla="*/ 3135081 h 3135081"/>
              <a:gd name="connsiteX3-119" fmla="*/ 0 w 3327028"/>
              <a:gd name="connsiteY3-120" fmla="*/ 3135081 h 3135081"/>
              <a:gd name="connsiteX4-121" fmla="*/ 0 w 3327028"/>
              <a:gd name="connsiteY4-122" fmla="*/ 0 h 3135081"/>
              <a:gd name="connsiteX0-123" fmla="*/ 0 w 3327180"/>
              <a:gd name="connsiteY0-124" fmla="*/ 0 h 3135081"/>
              <a:gd name="connsiteX1-125" fmla="*/ 1204092 w 3327180"/>
              <a:gd name="connsiteY1-126" fmla="*/ 1915297 h 3135081"/>
              <a:gd name="connsiteX2-127" fmla="*/ 3304741 w 3327180"/>
              <a:gd name="connsiteY2-128" fmla="*/ 3135081 h 3135081"/>
              <a:gd name="connsiteX3-129" fmla="*/ 0 w 3327180"/>
              <a:gd name="connsiteY3-130" fmla="*/ 3135081 h 3135081"/>
              <a:gd name="connsiteX4-131" fmla="*/ 0 w 3327180"/>
              <a:gd name="connsiteY4-132" fmla="*/ 0 h 3135081"/>
              <a:gd name="connsiteX0-133" fmla="*/ 0 w 3331010"/>
              <a:gd name="connsiteY0-134" fmla="*/ 0 h 3135081"/>
              <a:gd name="connsiteX1-135" fmla="*/ 1204092 w 3331010"/>
              <a:gd name="connsiteY1-136" fmla="*/ 1915297 h 3135081"/>
              <a:gd name="connsiteX2-137" fmla="*/ 3304741 w 3331010"/>
              <a:gd name="connsiteY2-138" fmla="*/ 3135081 h 3135081"/>
              <a:gd name="connsiteX3-139" fmla="*/ 0 w 3331010"/>
              <a:gd name="connsiteY3-140" fmla="*/ 3135081 h 3135081"/>
              <a:gd name="connsiteX4-141" fmla="*/ 0 w 3331010"/>
              <a:gd name="connsiteY4-142" fmla="*/ 0 h 3135081"/>
              <a:gd name="connsiteX0-143" fmla="*/ 0 w 3304741"/>
              <a:gd name="connsiteY0-144" fmla="*/ 0 h 3135081"/>
              <a:gd name="connsiteX1-145" fmla="*/ 1204092 w 3304741"/>
              <a:gd name="connsiteY1-146" fmla="*/ 1915297 h 3135081"/>
              <a:gd name="connsiteX2-147" fmla="*/ 3304741 w 3304741"/>
              <a:gd name="connsiteY2-148" fmla="*/ 3135081 h 3135081"/>
              <a:gd name="connsiteX3-149" fmla="*/ 0 w 3304741"/>
              <a:gd name="connsiteY3-150" fmla="*/ 3135081 h 3135081"/>
              <a:gd name="connsiteX4-151" fmla="*/ 0 w 3304741"/>
              <a:gd name="connsiteY4-152" fmla="*/ 0 h 3135081"/>
              <a:gd name="connsiteX0-153" fmla="*/ 0 w 3304741"/>
              <a:gd name="connsiteY0-154" fmla="*/ 0 h 3135081"/>
              <a:gd name="connsiteX1-155" fmla="*/ 1204092 w 3304741"/>
              <a:gd name="connsiteY1-156" fmla="*/ 1915297 h 3135081"/>
              <a:gd name="connsiteX2-157" fmla="*/ 3304741 w 3304741"/>
              <a:gd name="connsiteY2-158" fmla="*/ 3135081 h 3135081"/>
              <a:gd name="connsiteX3-159" fmla="*/ 0 w 3304741"/>
              <a:gd name="connsiteY3-160" fmla="*/ 3135081 h 3135081"/>
              <a:gd name="connsiteX4-161" fmla="*/ 0 w 3304741"/>
              <a:gd name="connsiteY4-162" fmla="*/ 0 h 3135081"/>
              <a:gd name="connsiteX0-163" fmla="*/ 0 w 3304741"/>
              <a:gd name="connsiteY0-164" fmla="*/ 0 h 3135081"/>
              <a:gd name="connsiteX1-165" fmla="*/ 1204092 w 3304741"/>
              <a:gd name="connsiteY1-166" fmla="*/ 1915297 h 3135081"/>
              <a:gd name="connsiteX2-167" fmla="*/ 3304741 w 3304741"/>
              <a:gd name="connsiteY2-168" fmla="*/ 3135081 h 3135081"/>
              <a:gd name="connsiteX3-169" fmla="*/ 0 w 3304741"/>
              <a:gd name="connsiteY3-170" fmla="*/ 3135081 h 3135081"/>
              <a:gd name="connsiteX4-171" fmla="*/ 0 w 3304741"/>
              <a:gd name="connsiteY4-172" fmla="*/ 0 h 3135081"/>
              <a:gd name="connsiteX0-173" fmla="*/ 0 w 3304741"/>
              <a:gd name="connsiteY0-174" fmla="*/ 0 h 3135081"/>
              <a:gd name="connsiteX1-175" fmla="*/ 1204092 w 3304741"/>
              <a:gd name="connsiteY1-176" fmla="*/ 1915297 h 3135081"/>
              <a:gd name="connsiteX2-177" fmla="*/ 3304741 w 3304741"/>
              <a:gd name="connsiteY2-178" fmla="*/ 3135081 h 3135081"/>
              <a:gd name="connsiteX3-179" fmla="*/ 0 w 3304741"/>
              <a:gd name="connsiteY3-180" fmla="*/ 3135081 h 3135081"/>
              <a:gd name="connsiteX4-181" fmla="*/ 0 w 3304741"/>
              <a:gd name="connsiteY4-182" fmla="*/ 0 h 3135081"/>
              <a:gd name="connsiteX0-183" fmla="*/ 0 w 3304741"/>
              <a:gd name="connsiteY0-184" fmla="*/ 0 h 3135081"/>
              <a:gd name="connsiteX1-185" fmla="*/ 1204092 w 3304741"/>
              <a:gd name="connsiteY1-186" fmla="*/ 1915297 h 3135081"/>
              <a:gd name="connsiteX2-187" fmla="*/ 3304741 w 3304741"/>
              <a:gd name="connsiteY2-188" fmla="*/ 3135081 h 3135081"/>
              <a:gd name="connsiteX3-189" fmla="*/ 0 w 3304741"/>
              <a:gd name="connsiteY3-190" fmla="*/ 3135081 h 3135081"/>
              <a:gd name="connsiteX4-191" fmla="*/ 0 w 3304741"/>
              <a:gd name="connsiteY4-192" fmla="*/ 0 h 3135081"/>
              <a:gd name="connsiteX0-193" fmla="*/ 0 w 3304741"/>
              <a:gd name="connsiteY0-194" fmla="*/ 0 h 3135081"/>
              <a:gd name="connsiteX1-195" fmla="*/ 1204092 w 3304741"/>
              <a:gd name="connsiteY1-196" fmla="*/ 1915297 h 3135081"/>
              <a:gd name="connsiteX2-197" fmla="*/ 3304741 w 3304741"/>
              <a:gd name="connsiteY2-198" fmla="*/ 3135081 h 3135081"/>
              <a:gd name="connsiteX3-199" fmla="*/ 0 w 3304741"/>
              <a:gd name="connsiteY3-200" fmla="*/ 3135081 h 3135081"/>
              <a:gd name="connsiteX4-201" fmla="*/ 0 w 3304741"/>
              <a:gd name="connsiteY4-202" fmla="*/ 0 h 3135081"/>
              <a:gd name="connsiteX0-203" fmla="*/ 0 w 3304741"/>
              <a:gd name="connsiteY0-204" fmla="*/ 0 h 3135081"/>
              <a:gd name="connsiteX1-205" fmla="*/ 1204092 w 3304741"/>
              <a:gd name="connsiteY1-206" fmla="*/ 1915297 h 3135081"/>
              <a:gd name="connsiteX2-207" fmla="*/ 3304741 w 3304741"/>
              <a:gd name="connsiteY2-208" fmla="*/ 3135081 h 3135081"/>
              <a:gd name="connsiteX3-209" fmla="*/ 0 w 3304741"/>
              <a:gd name="connsiteY3-210" fmla="*/ 3135081 h 3135081"/>
              <a:gd name="connsiteX4-211" fmla="*/ 0 w 3304741"/>
              <a:gd name="connsiteY4-212" fmla="*/ 0 h 3135081"/>
              <a:gd name="connsiteX0-213" fmla="*/ 0 w 3304741"/>
              <a:gd name="connsiteY0-214" fmla="*/ 0 h 3135081"/>
              <a:gd name="connsiteX1-215" fmla="*/ 1204092 w 3304741"/>
              <a:gd name="connsiteY1-216" fmla="*/ 1915297 h 3135081"/>
              <a:gd name="connsiteX2-217" fmla="*/ 3304741 w 3304741"/>
              <a:gd name="connsiteY2-218" fmla="*/ 3135081 h 3135081"/>
              <a:gd name="connsiteX3-219" fmla="*/ 0 w 3304741"/>
              <a:gd name="connsiteY3-220" fmla="*/ 3135081 h 3135081"/>
              <a:gd name="connsiteX4-221" fmla="*/ 0 w 3304741"/>
              <a:gd name="connsiteY4-222" fmla="*/ 0 h 3135081"/>
              <a:gd name="connsiteX0-223" fmla="*/ 0 w 3304741"/>
              <a:gd name="connsiteY0-224" fmla="*/ 0 h 3135081"/>
              <a:gd name="connsiteX1-225" fmla="*/ 1204092 w 3304741"/>
              <a:gd name="connsiteY1-226" fmla="*/ 1915297 h 3135081"/>
              <a:gd name="connsiteX2-227" fmla="*/ 3304741 w 3304741"/>
              <a:gd name="connsiteY2-228" fmla="*/ 3135081 h 3135081"/>
              <a:gd name="connsiteX3-229" fmla="*/ 0 w 3304741"/>
              <a:gd name="connsiteY3-230" fmla="*/ 3135081 h 3135081"/>
              <a:gd name="connsiteX4-231" fmla="*/ 0 w 3304741"/>
              <a:gd name="connsiteY4-232" fmla="*/ 0 h 3135081"/>
              <a:gd name="connsiteX0-233" fmla="*/ 0 w 3304741"/>
              <a:gd name="connsiteY0-234" fmla="*/ 0 h 3135081"/>
              <a:gd name="connsiteX1-235" fmla="*/ 1204092 w 3304741"/>
              <a:gd name="connsiteY1-236" fmla="*/ 1915297 h 3135081"/>
              <a:gd name="connsiteX2-237" fmla="*/ 3304741 w 3304741"/>
              <a:gd name="connsiteY2-238" fmla="*/ 3135081 h 3135081"/>
              <a:gd name="connsiteX3-239" fmla="*/ 0 w 3304741"/>
              <a:gd name="connsiteY3-240" fmla="*/ 3135081 h 3135081"/>
              <a:gd name="connsiteX4-241" fmla="*/ 0 w 3304741"/>
              <a:gd name="connsiteY4-242" fmla="*/ 0 h 3135081"/>
              <a:gd name="connsiteX0-243" fmla="*/ 0 w 3304741"/>
              <a:gd name="connsiteY0-244" fmla="*/ 0 h 3135081"/>
              <a:gd name="connsiteX1-245" fmla="*/ 1204092 w 3304741"/>
              <a:gd name="connsiteY1-246" fmla="*/ 1915297 h 3135081"/>
              <a:gd name="connsiteX2-247" fmla="*/ 3304741 w 3304741"/>
              <a:gd name="connsiteY2-248" fmla="*/ 3135081 h 3135081"/>
              <a:gd name="connsiteX3-249" fmla="*/ 0 w 3304741"/>
              <a:gd name="connsiteY3-250" fmla="*/ 3135081 h 3135081"/>
              <a:gd name="connsiteX4-251" fmla="*/ 0 w 3304741"/>
              <a:gd name="connsiteY4-252" fmla="*/ 0 h 3135081"/>
              <a:gd name="connsiteX0-253" fmla="*/ 0 w 3304842"/>
              <a:gd name="connsiteY0-254" fmla="*/ 0 h 3135081"/>
              <a:gd name="connsiteX1-255" fmla="*/ 1204092 w 3304842"/>
              <a:gd name="connsiteY1-256" fmla="*/ 1915297 h 3135081"/>
              <a:gd name="connsiteX2-257" fmla="*/ 3304741 w 3304842"/>
              <a:gd name="connsiteY2-258" fmla="*/ 3135081 h 3135081"/>
              <a:gd name="connsiteX3-259" fmla="*/ 0 w 3304842"/>
              <a:gd name="connsiteY3-260" fmla="*/ 3135081 h 3135081"/>
              <a:gd name="connsiteX4-261" fmla="*/ 0 w 3304842"/>
              <a:gd name="connsiteY4-262" fmla="*/ 0 h 3135081"/>
              <a:gd name="connsiteX0-263" fmla="*/ 0 w 3304830"/>
              <a:gd name="connsiteY0-264" fmla="*/ 0 h 3135081"/>
              <a:gd name="connsiteX1-265" fmla="*/ 1052210 w 3304830"/>
              <a:gd name="connsiteY1-266" fmla="*/ 1866533 h 3135081"/>
              <a:gd name="connsiteX2-267" fmla="*/ 3304741 w 3304830"/>
              <a:gd name="connsiteY2-268" fmla="*/ 3135081 h 3135081"/>
              <a:gd name="connsiteX3-269" fmla="*/ 0 w 3304830"/>
              <a:gd name="connsiteY3-270" fmla="*/ 3135081 h 3135081"/>
              <a:gd name="connsiteX4-271" fmla="*/ 0 w 3304830"/>
              <a:gd name="connsiteY4-272" fmla="*/ 0 h 3135081"/>
              <a:gd name="connsiteX0-273" fmla="*/ 0 w 3304825"/>
              <a:gd name="connsiteY0-274" fmla="*/ 0 h 3135081"/>
              <a:gd name="connsiteX1-275" fmla="*/ 1052210 w 3304825"/>
              <a:gd name="connsiteY1-276" fmla="*/ 1866533 h 3135081"/>
              <a:gd name="connsiteX2-277" fmla="*/ 3304741 w 3304825"/>
              <a:gd name="connsiteY2-278" fmla="*/ 3135081 h 3135081"/>
              <a:gd name="connsiteX3-279" fmla="*/ 0 w 3304825"/>
              <a:gd name="connsiteY3-280" fmla="*/ 3135081 h 3135081"/>
              <a:gd name="connsiteX4-281" fmla="*/ 0 w 3304825"/>
              <a:gd name="connsiteY4-282" fmla="*/ 0 h 3135081"/>
              <a:gd name="connsiteX0-283" fmla="*/ 0 w 3304824"/>
              <a:gd name="connsiteY0-284" fmla="*/ 0 h 3135081"/>
              <a:gd name="connsiteX1-285" fmla="*/ 1035334 w 3304824"/>
              <a:gd name="connsiteY1-286" fmla="*/ 1817768 h 3135081"/>
              <a:gd name="connsiteX2-287" fmla="*/ 3304741 w 3304824"/>
              <a:gd name="connsiteY2-288" fmla="*/ 3135081 h 3135081"/>
              <a:gd name="connsiteX3-289" fmla="*/ 0 w 3304824"/>
              <a:gd name="connsiteY3-290" fmla="*/ 3135081 h 3135081"/>
              <a:gd name="connsiteX4-291" fmla="*/ 0 w 3304824"/>
              <a:gd name="connsiteY4-292" fmla="*/ 0 h 3135081"/>
              <a:gd name="connsiteX0-293" fmla="*/ 0 w 3304741"/>
              <a:gd name="connsiteY0-294" fmla="*/ 0 h 3135081"/>
              <a:gd name="connsiteX1-295" fmla="*/ 1035334 w 3304741"/>
              <a:gd name="connsiteY1-296" fmla="*/ 1817768 h 3135081"/>
              <a:gd name="connsiteX2-297" fmla="*/ 3304741 w 3304741"/>
              <a:gd name="connsiteY2-298" fmla="*/ 3135081 h 3135081"/>
              <a:gd name="connsiteX3-299" fmla="*/ 0 w 3304741"/>
              <a:gd name="connsiteY3-300" fmla="*/ 3135081 h 3135081"/>
              <a:gd name="connsiteX4-301" fmla="*/ 0 w 3304741"/>
              <a:gd name="connsiteY4-302" fmla="*/ 0 h 3135081"/>
              <a:gd name="connsiteX0-303" fmla="*/ 0 w 3304741"/>
              <a:gd name="connsiteY0-304" fmla="*/ 0 h 3135081"/>
              <a:gd name="connsiteX1-305" fmla="*/ 1035334 w 3304741"/>
              <a:gd name="connsiteY1-306" fmla="*/ 1817768 h 3135081"/>
              <a:gd name="connsiteX2-307" fmla="*/ 3304741 w 3304741"/>
              <a:gd name="connsiteY2-308" fmla="*/ 3135081 h 3135081"/>
              <a:gd name="connsiteX3-309" fmla="*/ 0 w 3304741"/>
              <a:gd name="connsiteY3-310" fmla="*/ 3135081 h 3135081"/>
              <a:gd name="connsiteX4-311" fmla="*/ 0 w 3304741"/>
              <a:gd name="connsiteY4-312" fmla="*/ 0 h 3135081"/>
              <a:gd name="connsiteX0-313" fmla="*/ 0 w 3304741"/>
              <a:gd name="connsiteY0-314" fmla="*/ 0 h 3135081"/>
              <a:gd name="connsiteX1-315" fmla="*/ 1035334 w 3304741"/>
              <a:gd name="connsiteY1-316" fmla="*/ 1817768 h 3135081"/>
              <a:gd name="connsiteX2-317" fmla="*/ 3304741 w 3304741"/>
              <a:gd name="connsiteY2-318" fmla="*/ 3135081 h 3135081"/>
              <a:gd name="connsiteX3-319" fmla="*/ 0 w 3304741"/>
              <a:gd name="connsiteY3-320" fmla="*/ 3135081 h 3135081"/>
              <a:gd name="connsiteX4-321" fmla="*/ 0 w 3304741"/>
              <a:gd name="connsiteY4-322" fmla="*/ 0 h 31350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741" h="3135081">
                <a:moveTo>
                  <a:pt x="0" y="0"/>
                </a:moveTo>
                <a:cubicBezTo>
                  <a:pt x="487933" y="57007"/>
                  <a:pt x="50103" y="1559148"/>
                  <a:pt x="1035334" y="1817768"/>
                </a:cubicBezTo>
                <a:cubicBezTo>
                  <a:pt x="2020565" y="2076388"/>
                  <a:pt x="3013027" y="2226458"/>
                  <a:pt x="3304741" y="3135081"/>
                </a:cubicBezTo>
                <a:lnTo>
                  <a:pt x="0" y="3135081"/>
                </a:lnTo>
                <a:lnTo>
                  <a:pt x="0" y="0"/>
                </a:lnTo>
                <a:close/>
              </a:path>
            </a:pathLst>
          </a:custGeom>
          <a:solidFill>
            <a:srgbClr val="E4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8" name="椭圆 17"/>
          <p:cNvSpPr/>
          <p:nvPr/>
        </p:nvSpPr>
        <p:spPr>
          <a:xfrm>
            <a:off x="819350" y="4744519"/>
            <a:ext cx="329308" cy="329308"/>
          </a:xfrm>
          <a:prstGeom prst="ellipse">
            <a:avLst/>
          </a:prstGeom>
          <a:solidFill>
            <a:srgbClr val="E4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sp>
        <p:nvSpPr>
          <p:cNvPr id="19" name="椭圆 18"/>
          <p:cNvSpPr/>
          <p:nvPr/>
        </p:nvSpPr>
        <p:spPr>
          <a:xfrm>
            <a:off x="10817465" y="1633764"/>
            <a:ext cx="329308" cy="329308"/>
          </a:xfrm>
          <a:prstGeom prst="ellipse">
            <a:avLst/>
          </a:prstGeom>
          <a:solidFill>
            <a:srgbClr val="F1A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pic>
        <p:nvPicPr>
          <p:cNvPr id="4" name="图片 3" descr="5bda8c07c64d1"/>
          <p:cNvPicPr>
            <a:picLocks noChangeAspect="1"/>
          </p:cNvPicPr>
          <p:nvPr/>
        </p:nvPicPr>
        <p:blipFill>
          <a:blip r:embed="rId1"/>
          <a:stretch>
            <a:fillRect/>
          </a:stretch>
        </p:blipFill>
        <p:spPr>
          <a:xfrm>
            <a:off x="721360" y="2396174"/>
            <a:ext cx="329565" cy="335915"/>
          </a:xfrm>
          <a:prstGeom prst="rect">
            <a:avLst/>
          </a:prstGeom>
        </p:spPr>
      </p:pic>
      <p:sp>
        <p:nvSpPr>
          <p:cNvPr id="2" name="文本框 1"/>
          <p:cNvSpPr txBox="1"/>
          <p:nvPr/>
        </p:nvSpPr>
        <p:spPr>
          <a:xfrm>
            <a:off x="1038225" y="2350770"/>
            <a:ext cx="10213340" cy="445135"/>
          </a:xfrm>
          <a:prstGeom prst="rect">
            <a:avLst/>
          </a:prstGeom>
          <a:noFill/>
        </p:spPr>
        <p:txBody>
          <a:bodyPr wrap="square" rtlCol="0" anchor="t">
            <a:spAutoFit/>
          </a:bodyPr>
          <a:p>
            <a:r>
              <a:rPr lang="zh-CN" altLang="en-US" sz="2300">
                <a:latin typeface="微软雅黑" panose="020B0503020204020204" charset="-122"/>
                <a:ea typeface="微软雅黑" panose="020B0503020204020204" charset="-122"/>
              </a:rPr>
              <a:t>下列规则部分知识点由按同一就诊流水号判定违规，调整为按单据判定违规</a:t>
            </a:r>
            <a:endParaRPr lang="zh-CN" altLang="en-US" sz="2300">
              <a:latin typeface="微软雅黑" panose="020B0503020204020204" charset="-122"/>
              <a:ea typeface="微软雅黑" panose="020B0503020204020204" charset="-122"/>
            </a:endParaRPr>
          </a:p>
        </p:txBody>
      </p:sp>
      <p:graphicFrame>
        <p:nvGraphicFramePr>
          <p:cNvPr id="3" name="表格 2"/>
          <p:cNvGraphicFramePr/>
          <p:nvPr/>
        </p:nvGraphicFramePr>
        <p:xfrm>
          <a:off x="1551940" y="3206115"/>
          <a:ext cx="9015412" cy="387350"/>
        </p:xfrm>
        <a:graphic>
          <a:graphicData uri="http://schemas.openxmlformats.org/drawingml/2006/table">
            <a:tbl>
              <a:tblPr firstRow="1" bandRow="1">
                <a:tableStyleId>{5940675A-B579-460E-94D1-54222C63F5DA}</a:tableStyleId>
              </a:tblPr>
              <a:tblGrid>
                <a:gridCol w="793750"/>
                <a:gridCol w="1427480"/>
                <a:gridCol w="1833245"/>
                <a:gridCol w="2349500"/>
                <a:gridCol w="2611437"/>
              </a:tblGrid>
              <a:tr h="387350">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规则编码</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规则名称</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适用范围</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调整前规则内涵</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lgn="ctr">
                        <a:buNone/>
                      </a:pPr>
                      <a:r>
                        <a:rPr lang="en-US" sz="1500" b="1">
                          <a:solidFill>
                            <a:srgbClr val="000000"/>
                          </a:solidFill>
                          <a:latin typeface="微软雅黑" panose="020B0503020204020204" charset="-122"/>
                          <a:ea typeface="微软雅黑" panose="020B0503020204020204" charset="-122"/>
                          <a:cs typeface="宋体" panose="02010600030101010101" pitchFamily="2" charset="-122"/>
                        </a:rPr>
                        <a:t>调整后规则内涵</a:t>
                      </a:r>
                      <a:endParaRPr lang="en-US" altLang="en-US" sz="15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bl>
          </a:graphicData>
        </a:graphic>
      </p:graphicFrame>
      <p:graphicFrame>
        <p:nvGraphicFramePr>
          <p:cNvPr id="5" name="表格 4"/>
          <p:cNvGraphicFramePr/>
          <p:nvPr/>
        </p:nvGraphicFramePr>
        <p:xfrm>
          <a:off x="1551940" y="3593148"/>
          <a:ext cx="9015412" cy="410845"/>
        </p:xfrm>
        <a:graphic>
          <a:graphicData uri="http://schemas.openxmlformats.org/drawingml/2006/table">
            <a:tbl>
              <a:tblPr firstRow="1" bandRow="1">
                <a:tableStyleId>{5940675A-B579-460E-94D1-54222C63F5DA}</a:tableStyleId>
              </a:tblPr>
              <a:tblGrid>
                <a:gridCol w="793750"/>
                <a:gridCol w="1423670"/>
                <a:gridCol w="1837055"/>
                <a:gridCol w="2349500"/>
                <a:gridCol w="2611437"/>
              </a:tblGrid>
              <a:tr h="410845">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SH2021ZL014</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门诊单次不合理诊疗重复</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定点医疗机构职工医保、居民医保、生育保险的门诊费用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门诊单次（同一就诊流水）收取“常规心电图检查”，不得再收取“心电事件记录”</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AED8D8">
                        <a:alpha val="40000"/>
                      </a:srgbClr>
                    </a:solid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门诊单张单据收取“常规心电图检查”，不得再收取“心电事件记录”</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1D9A9">
                        <a:alpha val="40000"/>
                      </a:srgbClr>
                    </a:solidFill>
                  </a:tcPr>
                </a:tc>
              </a:tr>
            </a:tbl>
          </a:graphicData>
        </a:graphic>
      </p:graphicFrame>
    </p:spTree>
  </p:cSld>
  <p:clrMapOvr>
    <a:masterClrMapping/>
  </p:clrMapOvr>
  <p:transition spd="slow" advTm="0"/>
  <p:timing>
    <p:tnLst>
      <p:par>
        <p:cTn id="1" dur="indefinite" restart="never" nodeType="tmRoot"/>
      </p:par>
    </p:tnLst>
  </p:timing>
</p:sld>
</file>

<file path=ppt/tags/tag1.xml><?xml version="1.0" encoding="utf-8"?>
<p:tagLst xmlns:p="http://schemas.openxmlformats.org/presentationml/2006/main">
  <p:tag name="KSO_WM_UNIT_TABLE_BEAUTIFY" val="smartTable{136c8241-0c88-4d73-be72-158c8acf872c}"/>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11344</Words>
  <Application>WPS 演示</Application>
  <PresentationFormat>宽屏</PresentationFormat>
  <Paragraphs>1314</Paragraphs>
  <Slides>18</Slides>
  <Notes>30</Notes>
  <HiddenSlides>0</HiddenSlides>
  <MMClips>1</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18</vt:i4>
      </vt:variant>
    </vt:vector>
  </HeadingPairs>
  <TitlesOfParts>
    <vt:vector size="39" baseType="lpstr">
      <vt:lpstr>Arial</vt:lpstr>
      <vt:lpstr>宋体</vt:lpstr>
      <vt:lpstr>Wingdings</vt:lpstr>
      <vt:lpstr>字魂105号-简雅黑</vt:lpstr>
      <vt:lpstr>Lato Black</vt:lpstr>
      <vt:lpstr>Roboto</vt:lpstr>
      <vt:lpstr>Open Sans</vt:lpstr>
      <vt:lpstr>Lato</vt:lpstr>
      <vt:lpstr>Open Sans Condensed Light</vt:lpstr>
      <vt:lpstr>黑体</vt:lpstr>
      <vt:lpstr>思源宋体 CN</vt:lpstr>
      <vt:lpstr>微软雅黑</vt:lpstr>
      <vt:lpstr>Open Sans Light</vt:lpstr>
      <vt:lpstr>字魂35号-经典雅黑</vt:lpstr>
      <vt:lpstr>字魂45号-冰宇雅宋</vt:lpstr>
      <vt:lpstr>Arial Unicode MS</vt:lpstr>
      <vt:lpstr>Segoe Print</vt:lpstr>
      <vt:lpstr>Verdana</vt:lpstr>
      <vt:lpstr>Calibri</vt:lpstr>
      <vt:lpstr>Yu Gothic UI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lenovo</cp:lastModifiedBy>
  <cp:revision>66</cp:revision>
  <dcterms:created xsi:type="dcterms:W3CDTF">2021-12-13T05:25:00Z</dcterms:created>
  <dcterms:modified xsi:type="dcterms:W3CDTF">2022-12-07T10:07:36Z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742CE7AD9A5442CF9100E72AE17C3C73</vt:lpwstr>
  </property>
  <property fmtid="{D5CDD505-2E9C-101B-9397-08002B2CF9AE}" pid="3" name="KSOProductBuildVer">
    <vt:lpwstr>2052-10.1.0.7698</vt:lpwstr>
  </property>
</Properties>
</file>